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</p:sldMasterIdLst>
  <p:notesMasterIdLst>
    <p:notesMasterId r:id="rId31"/>
  </p:notesMasterIdLst>
  <p:sldIdLst>
    <p:sldId id="272" r:id="rId6"/>
    <p:sldId id="273" r:id="rId7"/>
    <p:sldId id="274" r:id="rId8"/>
    <p:sldId id="275" r:id="rId9"/>
    <p:sldId id="287" r:id="rId10"/>
    <p:sldId id="295" r:id="rId11"/>
    <p:sldId id="257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7" r:id="rId20"/>
    <p:sldId id="269" r:id="rId21"/>
    <p:sldId id="270" r:id="rId22"/>
    <p:sldId id="271" r:id="rId23"/>
    <p:sldId id="296" r:id="rId24"/>
    <p:sldId id="294" r:id="rId25"/>
    <p:sldId id="293" r:id="rId26"/>
    <p:sldId id="292" r:id="rId27"/>
    <p:sldId id="291" r:id="rId28"/>
    <p:sldId id="289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B1B68-5ACE-4273-9148-4258B7580EE5}" v="2" dt="2023-02-16T13:56:06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0E2F3-93A6-4F3E-BA0D-586B90D0C05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6A1963-7E21-4C60-B8B2-071DF714349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Provide update on HMRC calculator</a:t>
          </a:r>
          <a:endParaRPr lang="en-US"/>
        </a:p>
      </dgm:t>
    </dgm:pt>
    <dgm:pt modelId="{D01F014C-4EDE-4078-82C4-96C0B21C8E9F}" type="parTrans" cxnId="{470C1B9B-7B5A-40EE-AC7C-8E300C72E221}">
      <dgm:prSet/>
      <dgm:spPr/>
      <dgm:t>
        <a:bodyPr/>
        <a:lstStyle/>
        <a:p>
          <a:endParaRPr lang="en-US"/>
        </a:p>
      </dgm:t>
    </dgm:pt>
    <dgm:pt modelId="{44D7E358-2664-4A4B-9115-0FE3737CC704}" type="sibTrans" cxnId="{470C1B9B-7B5A-40EE-AC7C-8E300C72E221}">
      <dgm:prSet/>
      <dgm:spPr/>
      <dgm:t>
        <a:bodyPr/>
        <a:lstStyle/>
        <a:p>
          <a:endParaRPr lang="en-US"/>
        </a:p>
      </dgm:t>
    </dgm:pt>
    <dgm:pt modelId="{9804B68B-2D0B-402D-9633-39E82152E55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Demonstrate the data sharing solution</a:t>
          </a:r>
          <a:endParaRPr lang="en-US"/>
        </a:p>
      </dgm:t>
    </dgm:pt>
    <dgm:pt modelId="{B08E8F93-9B56-4135-AC75-37C80D25123E}" type="parTrans" cxnId="{83274F71-0789-4612-BBF5-3B09D13EBA6D}">
      <dgm:prSet/>
      <dgm:spPr/>
      <dgm:t>
        <a:bodyPr/>
        <a:lstStyle/>
        <a:p>
          <a:endParaRPr lang="en-US"/>
        </a:p>
      </dgm:t>
    </dgm:pt>
    <dgm:pt modelId="{EE38AA2B-99E0-4CF0-8CA4-50BCDBF9A1A6}" type="sibTrans" cxnId="{83274F71-0789-4612-BBF5-3B09D13EBA6D}">
      <dgm:prSet/>
      <dgm:spPr/>
      <dgm:t>
        <a:bodyPr/>
        <a:lstStyle/>
        <a:p>
          <a:endParaRPr lang="en-US"/>
        </a:p>
      </dgm:t>
    </dgm:pt>
    <dgm:pt modelId="{8031C46B-36F4-452A-812D-5C8FE93FC2B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Gain schemes input on data shared</a:t>
          </a:r>
          <a:endParaRPr lang="en-US"/>
        </a:p>
      </dgm:t>
    </dgm:pt>
    <dgm:pt modelId="{F874E9DE-2FDD-4598-B09A-AB9CABE954DA}" type="parTrans" cxnId="{F7E27F6F-2588-466E-AC85-63094A747F51}">
      <dgm:prSet/>
      <dgm:spPr/>
      <dgm:t>
        <a:bodyPr/>
        <a:lstStyle/>
        <a:p>
          <a:endParaRPr lang="en-US"/>
        </a:p>
      </dgm:t>
    </dgm:pt>
    <dgm:pt modelId="{C625F5D9-248C-42BA-9EA7-0646BFEC7A06}" type="sibTrans" cxnId="{F7E27F6F-2588-466E-AC85-63094A747F51}">
      <dgm:prSet/>
      <dgm:spPr/>
      <dgm:t>
        <a:bodyPr/>
        <a:lstStyle/>
        <a:p>
          <a:endParaRPr lang="en-US"/>
        </a:p>
      </dgm:t>
    </dgm:pt>
    <dgm:pt modelId="{EB37220C-FD9A-4050-A3D9-F8177F9768C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Provide a guidance and comms update</a:t>
          </a:r>
          <a:endParaRPr lang="en-US"/>
        </a:p>
      </dgm:t>
    </dgm:pt>
    <dgm:pt modelId="{25C11B9F-6273-4434-908C-02FF3BE8A693}" type="parTrans" cxnId="{303F8239-09E1-4751-BA6B-1EFF280CCED1}">
      <dgm:prSet/>
      <dgm:spPr/>
      <dgm:t>
        <a:bodyPr/>
        <a:lstStyle/>
        <a:p>
          <a:endParaRPr lang="en-US"/>
        </a:p>
      </dgm:t>
    </dgm:pt>
    <dgm:pt modelId="{51327713-3A98-453F-9D59-74EB237E7690}" type="sibTrans" cxnId="{303F8239-09E1-4751-BA6B-1EFF280CCED1}">
      <dgm:prSet/>
      <dgm:spPr/>
      <dgm:t>
        <a:bodyPr/>
        <a:lstStyle/>
        <a:p>
          <a:endParaRPr lang="en-US"/>
        </a:p>
      </dgm:t>
    </dgm:pt>
    <dgm:pt modelId="{BC70BAA9-9D18-4759-8CF3-A38B4C2E9D60}" type="pres">
      <dgm:prSet presAssocID="{4F80E2F3-93A6-4F3E-BA0D-586B90D0C05F}" presName="root" presStyleCnt="0">
        <dgm:presLayoutVars>
          <dgm:dir/>
          <dgm:resizeHandles val="exact"/>
        </dgm:presLayoutVars>
      </dgm:prSet>
      <dgm:spPr/>
    </dgm:pt>
    <dgm:pt modelId="{0ACD3D65-B9E6-48DA-B85A-0EE347A781BD}" type="pres">
      <dgm:prSet presAssocID="{CA6A1963-7E21-4C60-B8B2-071DF714349B}" presName="compNode" presStyleCnt="0"/>
      <dgm:spPr/>
    </dgm:pt>
    <dgm:pt modelId="{10860DAE-1097-4565-B25B-D859B9E8657C}" type="pres">
      <dgm:prSet presAssocID="{CA6A1963-7E21-4C60-B8B2-071DF714349B}" presName="bgRect" presStyleLbl="bgShp" presStyleIdx="0" presStyleCnt="4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A00DA2FE-450E-4A3C-87B4-2FA4FB86E1AE}" type="pres">
      <dgm:prSet presAssocID="{CA6A1963-7E21-4C60-B8B2-071DF714349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3749E82-1A42-4DF4-A6B3-3A3A8E832656}" type="pres">
      <dgm:prSet presAssocID="{CA6A1963-7E21-4C60-B8B2-071DF714349B}" presName="spaceRect" presStyleCnt="0"/>
      <dgm:spPr/>
    </dgm:pt>
    <dgm:pt modelId="{6C91626D-3CD2-4336-BB55-D7DB37B71258}" type="pres">
      <dgm:prSet presAssocID="{CA6A1963-7E21-4C60-B8B2-071DF714349B}" presName="parTx" presStyleLbl="revTx" presStyleIdx="0" presStyleCnt="4">
        <dgm:presLayoutVars>
          <dgm:chMax val="0"/>
          <dgm:chPref val="0"/>
        </dgm:presLayoutVars>
      </dgm:prSet>
      <dgm:spPr/>
    </dgm:pt>
    <dgm:pt modelId="{B85960F4-5002-4258-B042-F83EAA6B5C35}" type="pres">
      <dgm:prSet presAssocID="{44D7E358-2664-4A4B-9115-0FE3737CC704}" presName="sibTrans" presStyleCnt="0"/>
      <dgm:spPr/>
    </dgm:pt>
    <dgm:pt modelId="{EAC45C40-913C-4F07-9D94-121B93A1B47B}" type="pres">
      <dgm:prSet presAssocID="{9804B68B-2D0B-402D-9633-39E82152E55F}" presName="compNode" presStyleCnt="0"/>
      <dgm:spPr/>
    </dgm:pt>
    <dgm:pt modelId="{E6634E6B-E7DC-423C-B5DC-ACD66EFD6080}" type="pres">
      <dgm:prSet presAssocID="{9804B68B-2D0B-402D-9633-39E82152E55F}" presName="bgRect" presStyleLbl="bgShp" presStyleIdx="1" presStyleCnt="4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5B57367D-EB28-466F-A56C-1191840670C2}" type="pres">
      <dgm:prSet presAssocID="{9804B68B-2D0B-402D-9633-39E82152E55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D53EAD4-FD06-49AC-B3E0-EC8329952337}" type="pres">
      <dgm:prSet presAssocID="{9804B68B-2D0B-402D-9633-39E82152E55F}" presName="spaceRect" presStyleCnt="0"/>
      <dgm:spPr/>
    </dgm:pt>
    <dgm:pt modelId="{3EA45475-C9FD-4299-A7C6-10692A8E816F}" type="pres">
      <dgm:prSet presAssocID="{9804B68B-2D0B-402D-9633-39E82152E55F}" presName="parTx" presStyleLbl="revTx" presStyleIdx="1" presStyleCnt="4">
        <dgm:presLayoutVars>
          <dgm:chMax val="0"/>
          <dgm:chPref val="0"/>
        </dgm:presLayoutVars>
      </dgm:prSet>
      <dgm:spPr/>
    </dgm:pt>
    <dgm:pt modelId="{2887C46B-81CA-40F0-857A-3A6632B2CF7D}" type="pres">
      <dgm:prSet presAssocID="{EE38AA2B-99E0-4CF0-8CA4-50BCDBF9A1A6}" presName="sibTrans" presStyleCnt="0"/>
      <dgm:spPr/>
    </dgm:pt>
    <dgm:pt modelId="{FDAAFD0C-F60F-4881-A541-824FCBF2CADB}" type="pres">
      <dgm:prSet presAssocID="{8031C46B-36F4-452A-812D-5C8FE93FC2B2}" presName="compNode" presStyleCnt="0"/>
      <dgm:spPr/>
    </dgm:pt>
    <dgm:pt modelId="{113AE0A5-CB78-4932-B3A5-F2852C7ED7B8}" type="pres">
      <dgm:prSet presAssocID="{8031C46B-36F4-452A-812D-5C8FE93FC2B2}" presName="bgRect" presStyleLbl="bgShp" presStyleIdx="2" presStyleCnt="4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07B091EE-1A1B-42CC-8A79-DD65EA0D986C}" type="pres">
      <dgm:prSet presAssocID="{8031C46B-36F4-452A-812D-5C8FE93FC2B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BF32266-6AC2-4FE3-A1EC-85B1E1A8CF84}" type="pres">
      <dgm:prSet presAssocID="{8031C46B-36F4-452A-812D-5C8FE93FC2B2}" presName="spaceRect" presStyleCnt="0"/>
      <dgm:spPr/>
    </dgm:pt>
    <dgm:pt modelId="{F433AEDB-4EF6-45AD-ABDB-684AAF66A455}" type="pres">
      <dgm:prSet presAssocID="{8031C46B-36F4-452A-812D-5C8FE93FC2B2}" presName="parTx" presStyleLbl="revTx" presStyleIdx="2" presStyleCnt="4">
        <dgm:presLayoutVars>
          <dgm:chMax val="0"/>
          <dgm:chPref val="0"/>
        </dgm:presLayoutVars>
      </dgm:prSet>
      <dgm:spPr/>
    </dgm:pt>
    <dgm:pt modelId="{D4AE5956-A00E-460F-8A39-974C0EE294D6}" type="pres">
      <dgm:prSet presAssocID="{C625F5D9-248C-42BA-9EA7-0646BFEC7A06}" presName="sibTrans" presStyleCnt="0"/>
      <dgm:spPr/>
    </dgm:pt>
    <dgm:pt modelId="{50CBE16F-A001-4D0A-B4DB-6FC87734AEF4}" type="pres">
      <dgm:prSet presAssocID="{EB37220C-FD9A-4050-A3D9-F8177F9768CA}" presName="compNode" presStyleCnt="0"/>
      <dgm:spPr/>
    </dgm:pt>
    <dgm:pt modelId="{6ED9E58F-6F51-441C-9181-3954BF74C87F}" type="pres">
      <dgm:prSet presAssocID="{EB37220C-FD9A-4050-A3D9-F8177F9768CA}" presName="bgRect" presStyleLbl="bgShp" presStyleIdx="3" presStyleCnt="4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B1471909-8931-4486-9268-BF88418930A1}" type="pres">
      <dgm:prSet presAssocID="{EB37220C-FD9A-4050-A3D9-F8177F9768C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A66B3FD-ED54-45F7-84A4-FA66D5B8A5D1}" type="pres">
      <dgm:prSet presAssocID="{EB37220C-FD9A-4050-A3D9-F8177F9768CA}" presName="spaceRect" presStyleCnt="0"/>
      <dgm:spPr/>
    </dgm:pt>
    <dgm:pt modelId="{ADF9EA01-65FD-4733-B297-D23DFF3A2B08}" type="pres">
      <dgm:prSet presAssocID="{EB37220C-FD9A-4050-A3D9-F8177F9768C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03F8239-09E1-4751-BA6B-1EFF280CCED1}" srcId="{4F80E2F3-93A6-4F3E-BA0D-586B90D0C05F}" destId="{EB37220C-FD9A-4050-A3D9-F8177F9768CA}" srcOrd="3" destOrd="0" parTransId="{25C11B9F-6273-4434-908C-02FF3BE8A693}" sibTransId="{51327713-3A98-453F-9D59-74EB237E7690}"/>
    <dgm:cxn modelId="{92BB2061-BCF9-4843-96AF-932F35CBE119}" type="presOf" srcId="{EB37220C-FD9A-4050-A3D9-F8177F9768CA}" destId="{ADF9EA01-65FD-4733-B297-D23DFF3A2B08}" srcOrd="0" destOrd="0" presId="urn:microsoft.com/office/officeart/2018/2/layout/IconVerticalSolidList"/>
    <dgm:cxn modelId="{F7E27F6F-2588-466E-AC85-63094A747F51}" srcId="{4F80E2F3-93A6-4F3E-BA0D-586B90D0C05F}" destId="{8031C46B-36F4-452A-812D-5C8FE93FC2B2}" srcOrd="2" destOrd="0" parTransId="{F874E9DE-2FDD-4598-B09A-AB9CABE954DA}" sibTransId="{C625F5D9-248C-42BA-9EA7-0646BFEC7A06}"/>
    <dgm:cxn modelId="{83274F71-0789-4612-BBF5-3B09D13EBA6D}" srcId="{4F80E2F3-93A6-4F3E-BA0D-586B90D0C05F}" destId="{9804B68B-2D0B-402D-9633-39E82152E55F}" srcOrd="1" destOrd="0" parTransId="{B08E8F93-9B56-4135-AC75-37C80D25123E}" sibTransId="{EE38AA2B-99E0-4CF0-8CA4-50BCDBF9A1A6}"/>
    <dgm:cxn modelId="{A5099297-0546-456E-A983-D040C06C5B28}" type="presOf" srcId="{9804B68B-2D0B-402D-9633-39E82152E55F}" destId="{3EA45475-C9FD-4299-A7C6-10692A8E816F}" srcOrd="0" destOrd="0" presId="urn:microsoft.com/office/officeart/2018/2/layout/IconVerticalSolidList"/>
    <dgm:cxn modelId="{470C1B9B-7B5A-40EE-AC7C-8E300C72E221}" srcId="{4F80E2F3-93A6-4F3E-BA0D-586B90D0C05F}" destId="{CA6A1963-7E21-4C60-B8B2-071DF714349B}" srcOrd="0" destOrd="0" parTransId="{D01F014C-4EDE-4078-82C4-96C0B21C8E9F}" sibTransId="{44D7E358-2664-4A4B-9115-0FE3737CC704}"/>
    <dgm:cxn modelId="{05E32BB4-91F4-4940-9778-A2A5A0F8DFEE}" type="presOf" srcId="{CA6A1963-7E21-4C60-B8B2-071DF714349B}" destId="{6C91626D-3CD2-4336-BB55-D7DB37B71258}" srcOrd="0" destOrd="0" presId="urn:microsoft.com/office/officeart/2018/2/layout/IconVerticalSolidList"/>
    <dgm:cxn modelId="{A48BDCE4-7FCB-4776-90E8-F01C1192A372}" type="presOf" srcId="{4F80E2F3-93A6-4F3E-BA0D-586B90D0C05F}" destId="{BC70BAA9-9D18-4759-8CF3-A38B4C2E9D60}" srcOrd="0" destOrd="0" presId="urn:microsoft.com/office/officeart/2018/2/layout/IconVerticalSolidList"/>
    <dgm:cxn modelId="{57959AFF-9B79-469E-AC3A-44EE881A74C2}" type="presOf" srcId="{8031C46B-36F4-452A-812D-5C8FE93FC2B2}" destId="{F433AEDB-4EF6-45AD-ABDB-684AAF66A455}" srcOrd="0" destOrd="0" presId="urn:microsoft.com/office/officeart/2018/2/layout/IconVerticalSolidList"/>
    <dgm:cxn modelId="{F05C1CB1-6555-483C-B47E-F834DEA3B2F1}" type="presParOf" srcId="{BC70BAA9-9D18-4759-8CF3-A38B4C2E9D60}" destId="{0ACD3D65-B9E6-48DA-B85A-0EE347A781BD}" srcOrd="0" destOrd="0" presId="urn:microsoft.com/office/officeart/2018/2/layout/IconVerticalSolidList"/>
    <dgm:cxn modelId="{C9457812-9E7F-453D-8DC5-9A673A82ED58}" type="presParOf" srcId="{0ACD3D65-B9E6-48DA-B85A-0EE347A781BD}" destId="{10860DAE-1097-4565-B25B-D859B9E8657C}" srcOrd="0" destOrd="0" presId="urn:microsoft.com/office/officeart/2018/2/layout/IconVerticalSolidList"/>
    <dgm:cxn modelId="{8A2D32B3-E133-444C-A594-C2E8BFD8B68E}" type="presParOf" srcId="{0ACD3D65-B9E6-48DA-B85A-0EE347A781BD}" destId="{A00DA2FE-450E-4A3C-87B4-2FA4FB86E1AE}" srcOrd="1" destOrd="0" presId="urn:microsoft.com/office/officeart/2018/2/layout/IconVerticalSolidList"/>
    <dgm:cxn modelId="{A60B3A1E-79EA-4117-BC5D-DB24AF387F5A}" type="presParOf" srcId="{0ACD3D65-B9E6-48DA-B85A-0EE347A781BD}" destId="{93749E82-1A42-4DF4-A6B3-3A3A8E832656}" srcOrd="2" destOrd="0" presId="urn:microsoft.com/office/officeart/2018/2/layout/IconVerticalSolidList"/>
    <dgm:cxn modelId="{44C73CCE-604D-4A01-9CE5-97F31EAE5EA2}" type="presParOf" srcId="{0ACD3D65-B9E6-48DA-B85A-0EE347A781BD}" destId="{6C91626D-3CD2-4336-BB55-D7DB37B71258}" srcOrd="3" destOrd="0" presId="urn:microsoft.com/office/officeart/2018/2/layout/IconVerticalSolidList"/>
    <dgm:cxn modelId="{16DEF5F6-D600-42CE-AD09-4523B58CB3A2}" type="presParOf" srcId="{BC70BAA9-9D18-4759-8CF3-A38B4C2E9D60}" destId="{B85960F4-5002-4258-B042-F83EAA6B5C35}" srcOrd="1" destOrd="0" presId="urn:microsoft.com/office/officeart/2018/2/layout/IconVerticalSolidList"/>
    <dgm:cxn modelId="{0635432F-A45F-4956-A6E6-47DAC154580C}" type="presParOf" srcId="{BC70BAA9-9D18-4759-8CF3-A38B4C2E9D60}" destId="{EAC45C40-913C-4F07-9D94-121B93A1B47B}" srcOrd="2" destOrd="0" presId="urn:microsoft.com/office/officeart/2018/2/layout/IconVerticalSolidList"/>
    <dgm:cxn modelId="{9AC6DDD8-BAC3-490B-8F71-7C7A6D639A16}" type="presParOf" srcId="{EAC45C40-913C-4F07-9D94-121B93A1B47B}" destId="{E6634E6B-E7DC-423C-B5DC-ACD66EFD6080}" srcOrd="0" destOrd="0" presId="urn:microsoft.com/office/officeart/2018/2/layout/IconVerticalSolidList"/>
    <dgm:cxn modelId="{098C73AA-00CE-446E-92F2-E296A63B2417}" type="presParOf" srcId="{EAC45C40-913C-4F07-9D94-121B93A1B47B}" destId="{5B57367D-EB28-466F-A56C-1191840670C2}" srcOrd="1" destOrd="0" presId="urn:microsoft.com/office/officeart/2018/2/layout/IconVerticalSolidList"/>
    <dgm:cxn modelId="{789109DB-26ED-4ED0-9ED4-C7F34B1058B4}" type="presParOf" srcId="{EAC45C40-913C-4F07-9D94-121B93A1B47B}" destId="{8D53EAD4-FD06-49AC-B3E0-EC8329952337}" srcOrd="2" destOrd="0" presId="urn:microsoft.com/office/officeart/2018/2/layout/IconVerticalSolidList"/>
    <dgm:cxn modelId="{97414DCC-DBA2-4B0D-BF73-D798E05B19BC}" type="presParOf" srcId="{EAC45C40-913C-4F07-9D94-121B93A1B47B}" destId="{3EA45475-C9FD-4299-A7C6-10692A8E816F}" srcOrd="3" destOrd="0" presId="urn:microsoft.com/office/officeart/2018/2/layout/IconVerticalSolidList"/>
    <dgm:cxn modelId="{90E8A649-3CB1-41A7-AD56-FE46B5625F5A}" type="presParOf" srcId="{BC70BAA9-9D18-4759-8CF3-A38B4C2E9D60}" destId="{2887C46B-81CA-40F0-857A-3A6632B2CF7D}" srcOrd="3" destOrd="0" presId="urn:microsoft.com/office/officeart/2018/2/layout/IconVerticalSolidList"/>
    <dgm:cxn modelId="{0AF661CF-675B-477E-AE12-8FE21197842F}" type="presParOf" srcId="{BC70BAA9-9D18-4759-8CF3-A38B4C2E9D60}" destId="{FDAAFD0C-F60F-4881-A541-824FCBF2CADB}" srcOrd="4" destOrd="0" presId="urn:microsoft.com/office/officeart/2018/2/layout/IconVerticalSolidList"/>
    <dgm:cxn modelId="{C45F5EC7-CE54-4BE3-9F85-132CAF153F1D}" type="presParOf" srcId="{FDAAFD0C-F60F-4881-A541-824FCBF2CADB}" destId="{113AE0A5-CB78-4932-B3A5-F2852C7ED7B8}" srcOrd="0" destOrd="0" presId="urn:microsoft.com/office/officeart/2018/2/layout/IconVerticalSolidList"/>
    <dgm:cxn modelId="{63FE520D-526C-4A61-AA20-110586A658B6}" type="presParOf" srcId="{FDAAFD0C-F60F-4881-A541-824FCBF2CADB}" destId="{07B091EE-1A1B-42CC-8A79-DD65EA0D986C}" srcOrd="1" destOrd="0" presId="urn:microsoft.com/office/officeart/2018/2/layout/IconVerticalSolidList"/>
    <dgm:cxn modelId="{2240659D-6541-41BD-BC7D-ACB860FE7C69}" type="presParOf" srcId="{FDAAFD0C-F60F-4881-A541-824FCBF2CADB}" destId="{3BF32266-6AC2-4FE3-A1EC-85B1E1A8CF84}" srcOrd="2" destOrd="0" presId="urn:microsoft.com/office/officeart/2018/2/layout/IconVerticalSolidList"/>
    <dgm:cxn modelId="{E59DF80B-85BC-477D-9382-6D57B8A9CE01}" type="presParOf" srcId="{FDAAFD0C-F60F-4881-A541-824FCBF2CADB}" destId="{F433AEDB-4EF6-45AD-ABDB-684AAF66A455}" srcOrd="3" destOrd="0" presId="urn:microsoft.com/office/officeart/2018/2/layout/IconVerticalSolidList"/>
    <dgm:cxn modelId="{7EA634A5-322F-44CE-8A06-99BCB8F657E3}" type="presParOf" srcId="{BC70BAA9-9D18-4759-8CF3-A38B4C2E9D60}" destId="{D4AE5956-A00E-460F-8A39-974C0EE294D6}" srcOrd="5" destOrd="0" presId="urn:microsoft.com/office/officeart/2018/2/layout/IconVerticalSolidList"/>
    <dgm:cxn modelId="{C00A7C5F-9527-438D-BF07-D8F8EF5C2FAC}" type="presParOf" srcId="{BC70BAA9-9D18-4759-8CF3-A38B4C2E9D60}" destId="{50CBE16F-A001-4D0A-B4DB-6FC87734AEF4}" srcOrd="6" destOrd="0" presId="urn:microsoft.com/office/officeart/2018/2/layout/IconVerticalSolidList"/>
    <dgm:cxn modelId="{98116D6A-CC5E-4907-BC06-3874B6F06DEB}" type="presParOf" srcId="{50CBE16F-A001-4D0A-B4DB-6FC87734AEF4}" destId="{6ED9E58F-6F51-441C-9181-3954BF74C87F}" srcOrd="0" destOrd="0" presId="urn:microsoft.com/office/officeart/2018/2/layout/IconVerticalSolidList"/>
    <dgm:cxn modelId="{CD42A997-A260-435D-9F16-ECE4C223A118}" type="presParOf" srcId="{50CBE16F-A001-4D0A-B4DB-6FC87734AEF4}" destId="{B1471909-8931-4486-9268-BF88418930A1}" srcOrd="1" destOrd="0" presId="urn:microsoft.com/office/officeart/2018/2/layout/IconVerticalSolidList"/>
    <dgm:cxn modelId="{B7D35DB8-856B-42B0-9114-2F93F3E4F0F1}" type="presParOf" srcId="{50CBE16F-A001-4D0A-B4DB-6FC87734AEF4}" destId="{EA66B3FD-ED54-45F7-84A4-FA66D5B8A5D1}" srcOrd="2" destOrd="0" presId="urn:microsoft.com/office/officeart/2018/2/layout/IconVerticalSolidList"/>
    <dgm:cxn modelId="{707BED5F-A94F-4030-9AD5-F2F80D02E922}" type="presParOf" srcId="{50CBE16F-A001-4D0A-B4DB-6FC87734AEF4}" destId="{ADF9EA01-65FD-4733-B297-D23DFF3A2B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BEF70-3621-4876-BB76-4A6A7CBC411F}" type="doc">
      <dgm:prSet loTypeId="urn:microsoft.com/office/officeart/2005/8/layout/hProcess11" loCatId="process" qsTypeId="urn:microsoft.com/office/officeart/2005/8/quickstyle/simple1" qsCatId="simple" csTypeId="urn:microsoft.com/office/officeart/2005/8/colors/accent0_2" csCatId="mainScheme" phldr="1"/>
      <dgm:spPr/>
    </dgm:pt>
    <dgm:pt modelId="{AC52CC9B-CF5C-475E-AEC3-488C6ED64900}">
      <dgm:prSet phldrT="[Text]"/>
      <dgm:spPr/>
      <dgm:t>
        <a:bodyPr/>
        <a:lstStyle/>
        <a:p>
          <a:r>
            <a:rPr lang="en-GB"/>
            <a:t>Alpha Began</a:t>
          </a:r>
        </a:p>
      </dgm:t>
    </dgm:pt>
    <dgm:pt modelId="{AE3C9709-B814-4DB3-AFA7-752A0563DBE7}" type="parTrans" cxnId="{7BF5907E-CDC5-42DF-8547-1C5A60EC40EE}">
      <dgm:prSet/>
      <dgm:spPr/>
      <dgm:t>
        <a:bodyPr/>
        <a:lstStyle/>
        <a:p>
          <a:endParaRPr lang="en-GB"/>
        </a:p>
      </dgm:t>
    </dgm:pt>
    <dgm:pt modelId="{8237B6A3-A832-44D1-9925-A4C2D56540EA}" type="sibTrans" cxnId="{7BF5907E-CDC5-42DF-8547-1C5A60EC40EE}">
      <dgm:prSet/>
      <dgm:spPr/>
      <dgm:t>
        <a:bodyPr/>
        <a:lstStyle/>
        <a:p>
          <a:endParaRPr lang="en-GB"/>
        </a:p>
      </dgm:t>
    </dgm:pt>
    <dgm:pt modelId="{07A35847-4231-421F-AED6-CFA9D2F8B53C}">
      <dgm:prSet phldrT="[Text]"/>
      <dgm:spPr/>
      <dgm:t>
        <a:bodyPr/>
        <a:lstStyle/>
        <a:p>
          <a:endParaRPr lang="en-GB"/>
        </a:p>
        <a:p>
          <a:r>
            <a:rPr lang="en-GB"/>
            <a:t>Prototype Development</a:t>
          </a:r>
        </a:p>
      </dgm:t>
    </dgm:pt>
    <dgm:pt modelId="{AD9D0807-6AD1-47AB-A6EB-85E68422DD54}" type="parTrans" cxnId="{C0087D27-6114-4DE9-BAE4-3197F9B02C7B}">
      <dgm:prSet/>
      <dgm:spPr/>
      <dgm:t>
        <a:bodyPr/>
        <a:lstStyle/>
        <a:p>
          <a:endParaRPr lang="en-GB"/>
        </a:p>
      </dgm:t>
    </dgm:pt>
    <dgm:pt modelId="{D5DE78A2-D50D-4875-8675-80454F7CDD2B}" type="sibTrans" cxnId="{C0087D27-6114-4DE9-BAE4-3197F9B02C7B}">
      <dgm:prSet/>
      <dgm:spPr/>
      <dgm:t>
        <a:bodyPr/>
        <a:lstStyle/>
        <a:p>
          <a:endParaRPr lang="en-GB"/>
        </a:p>
      </dgm:t>
    </dgm:pt>
    <dgm:pt modelId="{793DA947-74DA-44A8-B494-A21F913CDA9B}">
      <dgm:prSet phldrT="[Text]"/>
      <dgm:spPr/>
      <dgm:t>
        <a:bodyPr/>
        <a:lstStyle/>
        <a:p>
          <a:r>
            <a:rPr lang="en-GB"/>
            <a:t>User Research</a:t>
          </a:r>
        </a:p>
      </dgm:t>
    </dgm:pt>
    <dgm:pt modelId="{A3849391-2D7B-4848-8F94-170D8BAFDFA4}" type="parTrans" cxnId="{43ABD27F-B030-46E8-AEF5-D03D587A88D5}">
      <dgm:prSet/>
      <dgm:spPr/>
      <dgm:t>
        <a:bodyPr/>
        <a:lstStyle/>
        <a:p>
          <a:endParaRPr lang="en-GB"/>
        </a:p>
      </dgm:t>
    </dgm:pt>
    <dgm:pt modelId="{ACFD1B27-FFA8-4391-9EB7-DAB6381BCE23}" type="sibTrans" cxnId="{43ABD27F-B030-46E8-AEF5-D03D587A88D5}">
      <dgm:prSet/>
      <dgm:spPr/>
      <dgm:t>
        <a:bodyPr/>
        <a:lstStyle/>
        <a:p>
          <a:endParaRPr lang="en-GB"/>
        </a:p>
      </dgm:t>
    </dgm:pt>
    <dgm:pt modelId="{51D54337-7462-4CF7-B4C4-A3679FE6D1E5}">
      <dgm:prSet phldrT="[Text]"/>
      <dgm:spPr/>
      <dgm:t>
        <a:bodyPr/>
        <a:lstStyle/>
        <a:p>
          <a:endParaRPr lang="en-GB"/>
        </a:p>
        <a:p>
          <a:r>
            <a:rPr lang="en-GB"/>
            <a:t>Consultation with schemes- second round</a:t>
          </a:r>
        </a:p>
      </dgm:t>
    </dgm:pt>
    <dgm:pt modelId="{CC139787-78A8-4888-A664-D58DD9BAC71F}" type="parTrans" cxnId="{98C4D2A6-F9FE-4740-8562-CA7698D188B4}">
      <dgm:prSet/>
      <dgm:spPr/>
      <dgm:t>
        <a:bodyPr/>
        <a:lstStyle/>
        <a:p>
          <a:endParaRPr lang="en-GB"/>
        </a:p>
      </dgm:t>
    </dgm:pt>
    <dgm:pt modelId="{D3C84C61-73C2-4851-A3FD-03178D1B2EDF}" type="sibTrans" cxnId="{98C4D2A6-F9FE-4740-8562-CA7698D188B4}">
      <dgm:prSet/>
      <dgm:spPr/>
      <dgm:t>
        <a:bodyPr/>
        <a:lstStyle/>
        <a:p>
          <a:endParaRPr lang="en-GB"/>
        </a:p>
      </dgm:t>
    </dgm:pt>
    <dgm:pt modelId="{CFB4F5E9-60F9-4F38-8962-6FA69638D27C}">
      <dgm:prSet phldrT="[Text]"/>
      <dgm:spPr/>
      <dgm:t>
        <a:bodyPr/>
        <a:lstStyle/>
        <a:p>
          <a:r>
            <a:rPr lang="en-GB"/>
            <a:t>Back end development starts </a:t>
          </a:r>
        </a:p>
      </dgm:t>
    </dgm:pt>
    <dgm:pt modelId="{7352C30A-B497-4C62-AC91-5A81D0884C5F}" type="parTrans" cxnId="{7CDC93FF-7B40-4229-8430-D9BAF69FB7A8}">
      <dgm:prSet/>
      <dgm:spPr/>
      <dgm:t>
        <a:bodyPr/>
        <a:lstStyle/>
        <a:p>
          <a:endParaRPr lang="en-GB"/>
        </a:p>
      </dgm:t>
    </dgm:pt>
    <dgm:pt modelId="{9046F6F1-27DB-4665-8F03-4E426850FF8E}" type="sibTrans" cxnId="{7CDC93FF-7B40-4229-8430-D9BAF69FB7A8}">
      <dgm:prSet/>
      <dgm:spPr/>
      <dgm:t>
        <a:bodyPr/>
        <a:lstStyle/>
        <a:p>
          <a:endParaRPr lang="en-GB"/>
        </a:p>
      </dgm:t>
    </dgm:pt>
    <dgm:pt modelId="{CE1952A0-A77B-42AF-8723-45A67AFBB1DF}">
      <dgm:prSet phldrT="[Text]"/>
      <dgm:spPr/>
      <dgm:t>
        <a:bodyPr/>
        <a:lstStyle/>
        <a:p>
          <a:r>
            <a:rPr lang="en-GB"/>
            <a:t>Beta begins</a:t>
          </a:r>
        </a:p>
      </dgm:t>
    </dgm:pt>
    <dgm:pt modelId="{BBDEB3A5-DF4F-47F0-9269-22229ED9EDB8}" type="parTrans" cxnId="{918CD476-9AFB-4A46-AE99-269879D81130}">
      <dgm:prSet/>
      <dgm:spPr/>
      <dgm:t>
        <a:bodyPr/>
        <a:lstStyle/>
        <a:p>
          <a:endParaRPr lang="en-GB"/>
        </a:p>
      </dgm:t>
    </dgm:pt>
    <dgm:pt modelId="{7FC700B7-2CF1-4FEF-B38D-2AF2D4CFAF8C}" type="sibTrans" cxnId="{918CD476-9AFB-4A46-AE99-269879D81130}">
      <dgm:prSet/>
      <dgm:spPr/>
      <dgm:t>
        <a:bodyPr/>
        <a:lstStyle/>
        <a:p>
          <a:endParaRPr lang="en-GB"/>
        </a:p>
      </dgm:t>
    </dgm:pt>
    <dgm:pt modelId="{92D60EE6-DE81-4BA6-B401-8A69E5D73687}">
      <dgm:prSet phldrT="[Text]"/>
      <dgm:spPr/>
      <dgm:t>
        <a:bodyPr/>
        <a:lstStyle/>
        <a:p>
          <a:r>
            <a:rPr lang="en-GB"/>
            <a:t>Private Beta – open service to a small number of users for testing</a:t>
          </a:r>
        </a:p>
      </dgm:t>
    </dgm:pt>
    <dgm:pt modelId="{775FA011-473E-4DBC-9BD7-86201AA1DA10}" type="parTrans" cxnId="{192A1A77-36BE-4F28-A7C5-47C7A40C1174}">
      <dgm:prSet/>
      <dgm:spPr/>
      <dgm:t>
        <a:bodyPr/>
        <a:lstStyle/>
        <a:p>
          <a:endParaRPr lang="en-GB"/>
        </a:p>
      </dgm:t>
    </dgm:pt>
    <dgm:pt modelId="{F92ED863-8C37-4101-9AEE-A9F321842631}" type="sibTrans" cxnId="{192A1A77-36BE-4F28-A7C5-47C7A40C1174}">
      <dgm:prSet/>
      <dgm:spPr/>
      <dgm:t>
        <a:bodyPr/>
        <a:lstStyle/>
        <a:p>
          <a:endParaRPr lang="en-GB"/>
        </a:p>
      </dgm:t>
    </dgm:pt>
    <dgm:pt modelId="{4C6CE8A0-B7F1-4E79-B8F0-5799F2881A6E}" type="pres">
      <dgm:prSet presAssocID="{DBABEF70-3621-4876-BB76-4A6A7CBC411F}" presName="Name0" presStyleCnt="0">
        <dgm:presLayoutVars>
          <dgm:dir/>
          <dgm:resizeHandles val="exact"/>
        </dgm:presLayoutVars>
      </dgm:prSet>
      <dgm:spPr/>
    </dgm:pt>
    <dgm:pt modelId="{93FDEACF-130B-48D7-9F3A-6A429859DCC4}" type="pres">
      <dgm:prSet presAssocID="{DBABEF70-3621-4876-BB76-4A6A7CBC411F}" presName="arrow" presStyleLbl="bgShp" presStyleIdx="0" presStyleCnt="1"/>
      <dgm:spPr/>
    </dgm:pt>
    <dgm:pt modelId="{020B19BB-33A1-4361-9C92-8CB930AF2F2B}" type="pres">
      <dgm:prSet presAssocID="{DBABEF70-3621-4876-BB76-4A6A7CBC411F}" presName="points" presStyleCnt="0"/>
      <dgm:spPr/>
    </dgm:pt>
    <dgm:pt modelId="{E6363006-535E-44EE-99BB-EB57DFFBF1D5}" type="pres">
      <dgm:prSet presAssocID="{AC52CC9B-CF5C-475E-AEC3-488C6ED64900}" presName="compositeA" presStyleCnt="0"/>
      <dgm:spPr/>
    </dgm:pt>
    <dgm:pt modelId="{D0906E42-CE72-4F32-A23F-A21E759B3618}" type="pres">
      <dgm:prSet presAssocID="{AC52CC9B-CF5C-475E-AEC3-488C6ED64900}" presName="textA" presStyleLbl="revTx" presStyleIdx="0" presStyleCnt="7">
        <dgm:presLayoutVars>
          <dgm:bulletEnabled val="1"/>
        </dgm:presLayoutVars>
      </dgm:prSet>
      <dgm:spPr/>
    </dgm:pt>
    <dgm:pt modelId="{E3F355EC-8CA3-4291-BD0E-AE68C1ED732F}" type="pres">
      <dgm:prSet presAssocID="{AC52CC9B-CF5C-475E-AEC3-488C6ED64900}" presName="circleA" presStyleLbl="node1" presStyleIdx="0" presStyleCnt="7" custLinFactNeighborX="5753" custLinFactNeighborY="0"/>
      <dgm:spPr/>
    </dgm:pt>
    <dgm:pt modelId="{8515802D-94FC-4F00-B333-5F17D2342613}" type="pres">
      <dgm:prSet presAssocID="{AC52CC9B-CF5C-475E-AEC3-488C6ED64900}" presName="spaceA" presStyleCnt="0"/>
      <dgm:spPr/>
    </dgm:pt>
    <dgm:pt modelId="{ED807795-C536-40AF-A2EA-08628AAD9720}" type="pres">
      <dgm:prSet presAssocID="{8237B6A3-A832-44D1-9925-A4C2D56540EA}" presName="space" presStyleCnt="0"/>
      <dgm:spPr/>
    </dgm:pt>
    <dgm:pt modelId="{805FB1F5-28AE-4A85-A99B-427E67E8A116}" type="pres">
      <dgm:prSet presAssocID="{07A35847-4231-421F-AED6-CFA9D2F8B53C}" presName="compositeB" presStyleCnt="0"/>
      <dgm:spPr/>
    </dgm:pt>
    <dgm:pt modelId="{A8F093D0-ED94-4621-9C88-A28D51954D0F}" type="pres">
      <dgm:prSet presAssocID="{07A35847-4231-421F-AED6-CFA9D2F8B53C}" presName="textB" presStyleLbl="revTx" presStyleIdx="1" presStyleCnt="7" custLinFactNeighborX="1072" custLinFactNeighborY="6030">
        <dgm:presLayoutVars>
          <dgm:bulletEnabled val="1"/>
        </dgm:presLayoutVars>
      </dgm:prSet>
      <dgm:spPr/>
    </dgm:pt>
    <dgm:pt modelId="{2CBD89C9-0AA4-4D5C-90C0-DC4AFE9A7593}" type="pres">
      <dgm:prSet presAssocID="{07A35847-4231-421F-AED6-CFA9D2F8B53C}" presName="circleB" presStyleLbl="node1" presStyleIdx="1" presStyleCnt="7"/>
      <dgm:spPr/>
    </dgm:pt>
    <dgm:pt modelId="{167EEE66-DF86-497F-B16D-4D894E5C6F68}" type="pres">
      <dgm:prSet presAssocID="{07A35847-4231-421F-AED6-CFA9D2F8B53C}" presName="spaceB" presStyleCnt="0"/>
      <dgm:spPr/>
    </dgm:pt>
    <dgm:pt modelId="{5A59608A-74ED-44D3-AB30-9B6B71C048ED}" type="pres">
      <dgm:prSet presAssocID="{D5DE78A2-D50D-4875-8675-80454F7CDD2B}" presName="space" presStyleCnt="0"/>
      <dgm:spPr/>
    </dgm:pt>
    <dgm:pt modelId="{2451E6D6-B8AD-408F-A41A-C621CC319B81}" type="pres">
      <dgm:prSet presAssocID="{793DA947-74DA-44A8-B494-A21F913CDA9B}" presName="compositeA" presStyleCnt="0"/>
      <dgm:spPr/>
    </dgm:pt>
    <dgm:pt modelId="{E438DD52-C939-4770-8078-20CD3ED001C0}" type="pres">
      <dgm:prSet presAssocID="{793DA947-74DA-44A8-B494-A21F913CDA9B}" presName="textA" presStyleLbl="revTx" presStyleIdx="2" presStyleCnt="7">
        <dgm:presLayoutVars>
          <dgm:bulletEnabled val="1"/>
        </dgm:presLayoutVars>
      </dgm:prSet>
      <dgm:spPr/>
    </dgm:pt>
    <dgm:pt modelId="{90C0E92E-E94D-4DD1-9706-70032BDCB078}" type="pres">
      <dgm:prSet presAssocID="{793DA947-74DA-44A8-B494-A21F913CDA9B}" presName="circleA" presStyleLbl="node1" presStyleIdx="2" presStyleCnt="7"/>
      <dgm:spPr/>
    </dgm:pt>
    <dgm:pt modelId="{14D494BB-A6D6-44F0-AF5D-640B0F8F9DB3}" type="pres">
      <dgm:prSet presAssocID="{793DA947-74DA-44A8-B494-A21F913CDA9B}" presName="spaceA" presStyleCnt="0"/>
      <dgm:spPr/>
    </dgm:pt>
    <dgm:pt modelId="{0E4960D4-278E-46D2-A3AD-C3D47F0BB858}" type="pres">
      <dgm:prSet presAssocID="{ACFD1B27-FFA8-4391-9EB7-DAB6381BCE23}" presName="space" presStyleCnt="0"/>
      <dgm:spPr/>
    </dgm:pt>
    <dgm:pt modelId="{0D986059-15C6-4D1C-9E6E-117667B078CE}" type="pres">
      <dgm:prSet presAssocID="{51D54337-7462-4CF7-B4C4-A3679FE6D1E5}" presName="compositeB" presStyleCnt="0"/>
      <dgm:spPr/>
    </dgm:pt>
    <dgm:pt modelId="{5BEA2C38-0648-43F6-BA2D-38361912BD9A}" type="pres">
      <dgm:prSet presAssocID="{51D54337-7462-4CF7-B4C4-A3679FE6D1E5}" presName="textB" presStyleLbl="revTx" presStyleIdx="3" presStyleCnt="7" custLinFactNeighborX="911" custLinFactNeighborY="1452">
        <dgm:presLayoutVars>
          <dgm:bulletEnabled val="1"/>
        </dgm:presLayoutVars>
      </dgm:prSet>
      <dgm:spPr/>
    </dgm:pt>
    <dgm:pt modelId="{09A4DD73-0A22-42F6-8390-38602B03E585}" type="pres">
      <dgm:prSet presAssocID="{51D54337-7462-4CF7-B4C4-A3679FE6D1E5}" presName="circleB" presStyleLbl="node1" presStyleIdx="3" presStyleCnt="7"/>
      <dgm:spPr/>
    </dgm:pt>
    <dgm:pt modelId="{751EDB51-235A-4C51-A334-0CBF66EA537A}" type="pres">
      <dgm:prSet presAssocID="{51D54337-7462-4CF7-B4C4-A3679FE6D1E5}" presName="spaceB" presStyleCnt="0"/>
      <dgm:spPr/>
    </dgm:pt>
    <dgm:pt modelId="{C041A87C-685D-427E-BEE3-DF6EA613C24C}" type="pres">
      <dgm:prSet presAssocID="{D3C84C61-73C2-4851-A3FD-03178D1B2EDF}" presName="space" presStyleCnt="0"/>
      <dgm:spPr/>
    </dgm:pt>
    <dgm:pt modelId="{2F834B88-F485-4E15-810C-49C98853B21F}" type="pres">
      <dgm:prSet presAssocID="{CFB4F5E9-60F9-4F38-8962-6FA69638D27C}" presName="compositeA" presStyleCnt="0"/>
      <dgm:spPr/>
    </dgm:pt>
    <dgm:pt modelId="{ED180420-E15F-4218-8FBA-28F3265675A1}" type="pres">
      <dgm:prSet presAssocID="{CFB4F5E9-60F9-4F38-8962-6FA69638D27C}" presName="textA" presStyleLbl="revTx" presStyleIdx="4" presStyleCnt="7">
        <dgm:presLayoutVars>
          <dgm:bulletEnabled val="1"/>
        </dgm:presLayoutVars>
      </dgm:prSet>
      <dgm:spPr/>
    </dgm:pt>
    <dgm:pt modelId="{844DA718-EE12-4078-9279-4A9F620A2A98}" type="pres">
      <dgm:prSet presAssocID="{CFB4F5E9-60F9-4F38-8962-6FA69638D27C}" presName="circleA" presStyleLbl="node1" presStyleIdx="4" presStyleCnt="7"/>
      <dgm:spPr/>
    </dgm:pt>
    <dgm:pt modelId="{6D2FBE78-6DD9-419E-A5AD-AD2B4910C155}" type="pres">
      <dgm:prSet presAssocID="{CFB4F5E9-60F9-4F38-8962-6FA69638D27C}" presName="spaceA" presStyleCnt="0"/>
      <dgm:spPr/>
    </dgm:pt>
    <dgm:pt modelId="{2FA14694-F901-4741-AB37-3444FABF626D}" type="pres">
      <dgm:prSet presAssocID="{9046F6F1-27DB-4665-8F03-4E426850FF8E}" presName="space" presStyleCnt="0"/>
      <dgm:spPr/>
    </dgm:pt>
    <dgm:pt modelId="{2183583B-7C7D-4570-ACA6-B259D68B954D}" type="pres">
      <dgm:prSet presAssocID="{CE1952A0-A77B-42AF-8723-45A67AFBB1DF}" presName="compositeB" presStyleCnt="0"/>
      <dgm:spPr/>
    </dgm:pt>
    <dgm:pt modelId="{C55CAB3C-4CBE-4E4B-A7A0-1BF4F6CF3AA5}" type="pres">
      <dgm:prSet presAssocID="{CE1952A0-A77B-42AF-8723-45A67AFBB1DF}" presName="textB" presStyleLbl="revTx" presStyleIdx="5" presStyleCnt="7">
        <dgm:presLayoutVars>
          <dgm:bulletEnabled val="1"/>
        </dgm:presLayoutVars>
      </dgm:prSet>
      <dgm:spPr/>
    </dgm:pt>
    <dgm:pt modelId="{9BB2CA95-468F-4CD0-8ECA-4A5EF5013C9B}" type="pres">
      <dgm:prSet presAssocID="{CE1952A0-A77B-42AF-8723-45A67AFBB1DF}" presName="circleB" presStyleLbl="node1" presStyleIdx="5" presStyleCnt="7"/>
      <dgm:spPr/>
    </dgm:pt>
    <dgm:pt modelId="{E3E077C9-164E-4B08-92EC-F95FFF7735F6}" type="pres">
      <dgm:prSet presAssocID="{CE1952A0-A77B-42AF-8723-45A67AFBB1DF}" presName="spaceB" presStyleCnt="0"/>
      <dgm:spPr/>
    </dgm:pt>
    <dgm:pt modelId="{75863FB7-ED62-4932-A0D6-BEF4DA197B55}" type="pres">
      <dgm:prSet presAssocID="{7FC700B7-2CF1-4FEF-B38D-2AF2D4CFAF8C}" presName="space" presStyleCnt="0"/>
      <dgm:spPr/>
    </dgm:pt>
    <dgm:pt modelId="{588E6823-2A04-4FC1-A774-CEBCB6E48289}" type="pres">
      <dgm:prSet presAssocID="{92D60EE6-DE81-4BA6-B401-8A69E5D73687}" presName="compositeA" presStyleCnt="0"/>
      <dgm:spPr/>
    </dgm:pt>
    <dgm:pt modelId="{A5A79C90-B0EB-419D-BB8A-3D3A444B36D9}" type="pres">
      <dgm:prSet presAssocID="{92D60EE6-DE81-4BA6-B401-8A69E5D73687}" presName="textA" presStyleLbl="revTx" presStyleIdx="6" presStyleCnt="7">
        <dgm:presLayoutVars>
          <dgm:bulletEnabled val="1"/>
        </dgm:presLayoutVars>
      </dgm:prSet>
      <dgm:spPr/>
    </dgm:pt>
    <dgm:pt modelId="{5891E3B4-FC35-4DDA-AD61-8C09BEC92C0E}" type="pres">
      <dgm:prSet presAssocID="{92D60EE6-DE81-4BA6-B401-8A69E5D73687}" presName="circleA" presStyleLbl="node1" presStyleIdx="6" presStyleCnt="7"/>
      <dgm:spPr/>
    </dgm:pt>
    <dgm:pt modelId="{7B9B11AB-0C5D-428B-B1B3-0CCA66619433}" type="pres">
      <dgm:prSet presAssocID="{92D60EE6-DE81-4BA6-B401-8A69E5D73687}" presName="spaceA" presStyleCnt="0"/>
      <dgm:spPr/>
    </dgm:pt>
  </dgm:ptLst>
  <dgm:cxnLst>
    <dgm:cxn modelId="{C0087D27-6114-4DE9-BAE4-3197F9B02C7B}" srcId="{DBABEF70-3621-4876-BB76-4A6A7CBC411F}" destId="{07A35847-4231-421F-AED6-CFA9D2F8B53C}" srcOrd="1" destOrd="0" parTransId="{AD9D0807-6AD1-47AB-A6EB-85E68422DD54}" sibTransId="{D5DE78A2-D50D-4875-8675-80454F7CDD2B}"/>
    <dgm:cxn modelId="{4EAA3C2E-4025-496F-A8C3-1A8BB7E3F985}" type="presOf" srcId="{CE1952A0-A77B-42AF-8723-45A67AFBB1DF}" destId="{C55CAB3C-4CBE-4E4B-A7A0-1BF4F6CF3AA5}" srcOrd="0" destOrd="0" presId="urn:microsoft.com/office/officeart/2005/8/layout/hProcess11"/>
    <dgm:cxn modelId="{4E52C35E-C1BD-485D-8A77-A423CA1DD7D8}" type="presOf" srcId="{793DA947-74DA-44A8-B494-A21F913CDA9B}" destId="{E438DD52-C939-4770-8078-20CD3ED001C0}" srcOrd="0" destOrd="0" presId="urn:microsoft.com/office/officeart/2005/8/layout/hProcess11"/>
    <dgm:cxn modelId="{918CD476-9AFB-4A46-AE99-269879D81130}" srcId="{DBABEF70-3621-4876-BB76-4A6A7CBC411F}" destId="{CE1952A0-A77B-42AF-8723-45A67AFBB1DF}" srcOrd="5" destOrd="0" parTransId="{BBDEB3A5-DF4F-47F0-9269-22229ED9EDB8}" sibTransId="{7FC700B7-2CF1-4FEF-B38D-2AF2D4CFAF8C}"/>
    <dgm:cxn modelId="{192A1A77-36BE-4F28-A7C5-47C7A40C1174}" srcId="{DBABEF70-3621-4876-BB76-4A6A7CBC411F}" destId="{92D60EE6-DE81-4BA6-B401-8A69E5D73687}" srcOrd="6" destOrd="0" parTransId="{775FA011-473E-4DBC-9BD7-86201AA1DA10}" sibTransId="{F92ED863-8C37-4101-9AEE-A9F321842631}"/>
    <dgm:cxn modelId="{7BF5907E-CDC5-42DF-8547-1C5A60EC40EE}" srcId="{DBABEF70-3621-4876-BB76-4A6A7CBC411F}" destId="{AC52CC9B-CF5C-475E-AEC3-488C6ED64900}" srcOrd="0" destOrd="0" parTransId="{AE3C9709-B814-4DB3-AFA7-752A0563DBE7}" sibTransId="{8237B6A3-A832-44D1-9925-A4C2D56540EA}"/>
    <dgm:cxn modelId="{43ABD27F-B030-46E8-AEF5-D03D587A88D5}" srcId="{DBABEF70-3621-4876-BB76-4A6A7CBC411F}" destId="{793DA947-74DA-44A8-B494-A21F913CDA9B}" srcOrd="2" destOrd="0" parTransId="{A3849391-2D7B-4848-8F94-170D8BAFDFA4}" sibTransId="{ACFD1B27-FFA8-4391-9EB7-DAB6381BCE23}"/>
    <dgm:cxn modelId="{7B48378A-7933-4EE1-9361-47FBBC13CF9D}" type="presOf" srcId="{AC52CC9B-CF5C-475E-AEC3-488C6ED64900}" destId="{D0906E42-CE72-4F32-A23F-A21E759B3618}" srcOrd="0" destOrd="0" presId="urn:microsoft.com/office/officeart/2005/8/layout/hProcess11"/>
    <dgm:cxn modelId="{134F6C8E-7FC1-4130-8538-755343CC1D7D}" type="presOf" srcId="{07A35847-4231-421F-AED6-CFA9D2F8B53C}" destId="{A8F093D0-ED94-4621-9C88-A28D51954D0F}" srcOrd="0" destOrd="0" presId="urn:microsoft.com/office/officeart/2005/8/layout/hProcess11"/>
    <dgm:cxn modelId="{98C4D2A6-F9FE-4740-8562-CA7698D188B4}" srcId="{DBABEF70-3621-4876-BB76-4A6A7CBC411F}" destId="{51D54337-7462-4CF7-B4C4-A3679FE6D1E5}" srcOrd="3" destOrd="0" parTransId="{CC139787-78A8-4888-A664-D58DD9BAC71F}" sibTransId="{D3C84C61-73C2-4851-A3FD-03178D1B2EDF}"/>
    <dgm:cxn modelId="{0E504CE0-A534-4D13-ACAA-1E8EAA3D7782}" type="presOf" srcId="{CFB4F5E9-60F9-4F38-8962-6FA69638D27C}" destId="{ED180420-E15F-4218-8FBA-28F3265675A1}" srcOrd="0" destOrd="0" presId="urn:microsoft.com/office/officeart/2005/8/layout/hProcess11"/>
    <dgm:cxn modelId="{8CBAD4ED-5AB9-4E4F-9D28-FADDD2679D02}" type="presOf" srcId="{DBABEF70-3621-4876-BB76-4A6A7CBC411F}" destId="{4C6CE8A0-B7F1-4E79-B8F0-5799F2881A6E}" srcOrd="0" destOrd="0" presId="urn:microsoft.com/office/officeart/2005/8/layout/hProcess11"/>
    <dgm:cxn modelId="{D3A89DF0-FF8E-49D6-A784-C8443D6E761A}" type="presOf" srcId="{92D60EE6-DE81-4BA6-B401-8A69E5D73687}" destId="{A5A79C90-B0EB-419D-BB8A-3D3A444B36D9}" srcOrd="0" destOrd="0" presId="urn:microsoft.com/office/officeart/2005/8/layout/hProcess11"/>
    <dgm:cxn modelId="{44ACBFF0-1D33-4859-B6F0-3721393AA81D}" type="presOf" srcId="{51D54337-7462-4CF7-B4C4-A3679FE6D1E5}" destId="{5BEA2C38-0648-43F6-BA2D-38361912BD9A}" srcOrd="0" destOrd="0" presId="urn:microsoft.com/office/officeart/2005/8/layout/hProcess11"/>
    <dgm:cxn modelId="{7CDC93FF-7B40-4229-8430-D9BAF69FB7A8}" srcId="{DBABEF70-3621-4876-BB76-4A6A7CBC411F}" destId="{CFB4F5E9-60F9-4F38-8962-6FA69638D27C}" srcOrd="4" destOrd="0" parTransId="{7352C30A-B497-4C62-AC91-5A81D0884C5F}" sibTransId="{9046F6F1-27DB-4665-8F03-4E426850FF8E}"/>
    <dgm:cxn modelId="{CBF3D6D0-5ACA-48B0-8FFA-48089CB6B592}" type="presParOf" srcId="{4C6CE8A0-B7F1-4E79-B8F0-5799F2881A6E}" destId="{93FDEACF-130B-48D7-9F3A-6A429859DCC4}" srcOrd="0" destOrd="0" presId="urn:microsoft.com/office/officeart/2005/8/layout/hProcess11"/>
    <dgm:cxn modelId="{B809EE39-3099-4283-A5BA-DDC6B888F6AB}" type="presParOf" srcId="{4C6CE8A0-B7F1-4E79-B8F0-5799F2881A6E}" destId="{020B19BB-33A1-4361-9C92-8CB930AF2F2B}" srcOrd="1" destOrd="0" presId="urn:microsoft.com/office/officeart/2005/8/layout/hProcess11"/>
    <dgm:cxn modelId="{F832B739-8E35-41AB-84F3-C0B8EF21302E}" type="presParOf" srcId="{020B19BB-33A1-4361-9C92-8CB930AF2F2B}" destId="{E6363006-535E-44EE-99BB-EB57DFFBF1D5}" srcOrd="0" destOrd="0" presId="urn:microsoft.com/office/officeart/2005/8/layout/hProcess11"/>
    <dgm:cxn modelId="{96C31131-82F2-4957-996F-BA83042CD83D}" type="presParOf" srcId="{E6363006-535E-44EE-99BB-EB57DFFBF1D5}" destId="{D0906E42-CE72-4F32-A23F-A21E759B3618}" srcOrd="0" destOrd="0" presId="urn:microsoft.com/office/officeart/2005/8/layout/hProcess11"/>
    <dgm:cxn modelId="{D2B67605-FDDB-412D-BBC4-44A3CB0C71C5}" type="presParOf" srcId="{E6363006-535E-44EE-99BB-EB57DFFBF1D5}" destId="{E3F355EC-8CA3-4291-BD0E-AE68C1ED732F}" srcOrd="1" destOrd="0" presId="urn:microsoft.com/office/officeart/2005/8/layout/hProcess11"/>
    <dgm:cxn modelId="{1865380F-6480-421A-936F-80DA07FAA9BE}" type="presParOf" srcId="{E6363006-535E-44EE-99BB-EB57DFFBF1D5}" destId="{8515802D-94FC-4F00-B333-5F17D2342613}" srcOrd="2" destOrd="0" presId="urn:microsoft.com/office/officeart/2005/8/layout/hProcess11"/>
    <dgm:cxn modelId="{D3FC7BA1-AC0E-4AEA-B2A4-798EB76ED729}" type="presParOf" srcId="{020B19BB-33A1-4361-9C92-8CB930AF2F2B}" destId="{ED807795-C536-40AF-A2EA-08628AAD9720}" srcOrd="1" destOrd="0" presId="urn:microsoft.com/office/officeart/2005/8/layout/hProcess11"/>
    <dgm:cxn modelId="{CD6D67AE-516D-4D60-AE4F-2DD94F5FD03D}" type="presParOf" srcId="{020B19BB-33A1-4361-9C92-8CB930AF2F2B}" destId="{805FB1F5-28AE-4A85-A99B-427E67E8A116}" srcOrd="2" destOrd="0" presId="urn:microsoft.com/office/officeart/2005/8/layout/hProcess11"/>
    <dgm:cxn modelId="{86A98610-AD77-459F-BD92-B06F0212A343}" type="presParOf" srcId="{805FB1F5-28AE-4A85-A99B-427E67E8A116}" destId="{A8F093D0-ED94-4621-9C88-A28D51954D0F}" srcOrd="0" destOrd="0" presId="urn:microsoft.com/office/officeart/2005/8/layout/hProcess11"/>
    <dgm:cxn modelId="{4D88727D-5126-400D-95C8-39C3BA3D75B2}" type="presParOf" srcId="{805FB1F5-28AE-4A85-A99B-427E67E8A116}" destId="{2CBD89C9-0AA4-4D5C-90C0-DC4AFE9A7593}" srcOrd="1" destOrd="0" presId="urn:microsoft.com/office/officeart/2005/8/layout/hProcess11"/>
    <dgm:cxn modelId="{8B9F0EAA-5A5A-4754-82DC-8597CAE16318}" type="presParOf" srcId="{805FB1F5-28AE-4A85-A99B-427E67E8A116}" destId="{167EEE66-DF86-497F-B16D-4D894E5C6F68}" srcOrd="2" destOrd="0" presId="urn:microsoft.com/office/officeart/2005/8/layout/hProcess11"/>
    <dgm:cxn modelId="{22AA2493-485A-4969-80E3-C73A114C13AB}" type="presParOf" srcId="{020B19BB-33A1-4361-9C92-8CB930AF2F2B}" destId="{5A59608A-74ED-44D3-AB30-9B6B71C048ED}" srcOrd="3" destOrd="0" presId="urn:microsoft.com/office/officeart/2005/8/layout/hProcess11"/>
    <dgm:cxn modelId="{C91E3CED-BB4C-42A2-8DE6-C8F1C9341F42}" type="presParOf" srcId="{020B19BB-33A1-4361-9C92-8CB930AF2F2B}" destId="{2451E6D6-B8AD-408F-A41A-C621CC319B81}" srcOrd="4" destOrd="0" presId="urn:microsoft.com/office/officeart/2005/8/layout/hProcess11"/>
    <dgm:cxn modelId="{11446DAC-D6E8-4850-A45C-6DEB509CE506}" type="presParOf" srcId="{2451E6D6-B8AD-408F-A41A-C621CC319B81}" destId="{E438DD52-C939-4770-8078-20CD3ED001C0}" srcOrd="0" destOrd="0" presId="urn:microsoft.com/office/officeart/2005/8/layout/hProcess11"/>
    <dgm:cxn modelId="{0C4CCC1F-C978-4B6A-8734-D3465018064C}" type="presParOf" srcId="{2451E6D6-B8AD-408F-A41A-C621CC319B81}" destId="{90C0E92E-E94D-4DD1-9706-70032BDCB078}" srcOrd="1" destOrd="0" presId="urn:microsoft.com/office/officeart/2005/8/layout/hProcess11"/>
    <dgm:cxn modelId="{67EE959C-CCC3-4324-A6B5-BC8C783CF76E}" type="presParOf" srcId="{2451E6D6-B8AD-408F-A41A-C621CC319B81}" destId="{14D494BB-A6D6-44F0-AF5D-640B0F8F9DB3}" srcOrd="2" destOrd="0" presId="urn:microsoft.com/office/officeart/2005/8/layout/hProcess11"/>
    <dgm:cxn modelId="{52A416D6-B3B4-420F-88DB-6D61C8F39A9E}" type="presParOf" srcId="{020B19BB-33A1-4361-9C92-8CB930AF2F2B}" destId="{0E4960D4-278E-46D2-A3AD-C3D47F0BB858}" srcOrd="5" destOrd="0" presId="urn:microsoft.com/office/officeart/2005/8/layout/hProcess11"/>
    <dgm:cxn modelId="{3DCDEE63-6723-44C3-B4F9-3373ED006560}" type="presParOf" srcId="{020B19BB-33A1-4361-9C92-8CB930AF2F2B}" destId="{0D986059-15C6-4D1C-9E6E-117667B078CE}" srcOrd="6" destOrd="0" presId="urn:microsoft.com/office/officeart/2005/8/layout/hProcess11"/>
    <dgm:cxn modelId="{C6EC3370-0F9E-467E-AB5A-30480709E45E}" type="presParOf" srcId="{0D986059-15C6-4D1C-9E6E-117667B078CE}" destId="{5BEA2C38-0648-43F6-BA2D-38361912BD9A}" srcOrd="0" destOrd="0" presId="urn:microsoft.com/office/officeart/2005/8/layout/hProcess11"/>
    <dgm:cxn modelId="{CF8AED90-086B-444F-8C20-049D0038D5CA}" type="presParOf" srcId="{0D986059-15C6-4D1C-9E6E-117667B078CE}" destId="{09A4DD73-0A22-42F6-8390-38602B03E585}" srcOrd="1" destOrd="0" presId="urn:microsoft.com/office/officeart/2005/8/layout/hProcess11"/>
    <dgm:cxn modelId="{70771BED-FA90-43AB-AEE0-B5822040A0C3}" type="presParOf" srcId="{0D986059-15C6-4D1C-9E6E-117667B078CE}" destId="{751EDB51-235A-4C51-A334-0CBF66EA537A}" srcOrd="2" destOrd="0" presId="urn:microsoft.com/office/officeart/2005/8/layout/hProcess11"/>
    <dgm:cxn modelId="{D05B8421-5FB3-4AB8-BAEA-854DA25637BD}" type="presParOf" srcId="{020B19BB-33A1-4361-9C92-8CB930AF2F2B}" destId="{C041A87C-685D-427E-BEE3-DF6EA613C24C}" srcOrd="7" destOrd="0" presId="urn:microsoft.com/office/officeart/2005/8/layout/hProcess11"/>
    <dgm:cxn modelId="{9306A5D4-D7C0-487B-A132-E69BB166CBA6}" type="presParOf" srcId="{020B19BB-33A1-4361-9C92-8CB930AF2F2B}" destId="{2F834B88-F485-4E15-810C-49C98853B21F}" srcOrd="8" destOrd="0" presId="urn:microsoft.com/office/officeart/2005/8/layout/hProcess11"/>
    <dgm:cxn modelId="{8A06270E-4D89-43DE-AE79-EB68F3FB267F}" type="presParOf" srcId="{2F834B88-F485-4E15-810C-49C98853B21F}" destId="{ED180420-E15F-4218-8FBA-28F3265675A1}" srcOrd="0" destOrd="0" presId="urn:microsoft.com/office/officeart/2005/8/layout/hProcess11"/>
    <dgm:cxn modelId="{0E8CD3B8-7D77-49A8-B37B-BCBBDBD56602}" type="presParOf" srcId="{2F834B88-F485-4E15-810C-49C98853B21F}" destId="{844DA718-EE12-4078-9279-4A9F620A2A98}" srcOrd="1" destOrd="0" presId="urn:microsoft.com/office/officeart/2005/8/layout/hProcess11"/>
    <dgm:cxn modelId="{77C641EC-36C9-447B-A029-D88DA4BA6389}" type="presParOf" srcId="{2F834B88-F485-4E15-810C-49C98853B21F}" destId="{6D2FBE78-6DD9-419E-A5AD-AD2B4910C155}" srcOrd="2" destOrd="0" presId="urn:microsoft.com/office/officeart/2005/8/layout/hProcess11"/>
    <dgm:cxn modelId="{548E8F6E-FA56-4124-82AA-ADC246C23E6E}" type="presParOf" srcId="{020B19BB-33A1-4361-9C92-8CB930AF2F2B}" destId="{2FA14694-F901-4741-AB37-3444FABF626D}" srcOrd="9" destOrd="0" presId="urn:microsoft.com/office/officeart/2005/8/layout/hProcess11"/>
    <dgm:cxn modelId="{6F68732E-3A6B-47BE-AA04-56F80CEE8AE0}" type="presParOf" srcId="{020B19BB-33A1-4361-9C92-8CB930AF2F2B}" destId="{2183583B-7C7D-4570-ACA6-B259D68B954D}" srcOrd="10" destOrd="0" presId="urn:microsoft.com/office/officeart/2005/8/layout/hProcess11"/>
    <dgm:cxn modelId="{190E4DF6-B087-4D1D-A7E2-C7579DDD0604}" type="presParOf" srcId="{2183583B-7C7D-4570-ACA6-B259D68B954D}" destId="{C55CAB3C-4CBE-4E4B-A7A0-1BF4F6CF3AA5}" srcOrd="0" destOrd="0" presId="urn:microsoft.com/office/officeart/2005/8/layout/hProcess11"/>
    <dgm:cxn modelId="{50DE100D-A052-4AC3-9D88-5C82BAEBD8CD}" type="presParOf" srcId="{2183583B-7C7D-4570-ACA6-B259D68B954D}" destId="{9BB2CA95-468F-4CD0-8ECA-4A5EF5013C9B}" srcOrd="1" destOrd="0" presId="urn:microsoft.com/office/officeart/2005/8/layout/hProcess11"/>
    <dgm:cxn modelId="{9DFDB601-B16C-4774-92A2-025E2A9C88D5}" type="presParOf" srcId="{2183583B-7C7D-4570-ACA6-B259D68B954D}" destId="{E3E077C9-164E-4B08-92EC-F95FFF7735F6}" srcOrd="2" destOrd="0" presId="urn:microsoft.com/office/officeart/2005/8/layout/hProcess11"/>
    <dgm:cxn modelId="{E7630C83-9096-40C2-8D37-22527FFD5876}" type="presParOf" srcId="{020B19BB-33A1-4361-9C92-8CB930AF2F2B}" destId="{75863FB7-ED62-4932-A0D6-BEF4DA197B55}" srcOrd="11" destOrd="0" presId="urn:microsoft.com/office/officeart/2005/8/layout/hProcess11"/>
    <dgm:cxn modelId="{3491F0D3-01BF-48A9-9CFB-F04CE0F1BDA8}" type="presParOf" srcId="{020B19BB-33A1-4361-9C92-8CB930AF2F2B}" destId="{588E6823-2A04-4FC1-A774-CEBCB6E48289}" srcOrd="12" destOrd="0" presId="urn:microsoft.com/office/officeart/2005/8/layout/hProcess11"/>
    <dgm:cxn modelId="{03491B55-9D25-48F0-B02C-9C6C37BD7BC1}" type="presParOf" srcId="{588E6823-2A04-4FC1-A774-CEBCB6E48289}" destId="{A5A79C90-B0EB-419D-BB8A-3D3A444B36D9}" srcOrd="0" destOrd="0" presId="urn:microsoft.com/office/officeart/2005/8/layout/hProcess11"/>
    <dgm:cxn modelId="{B7A66D12-AC3C-4F88-8B9C-465CBF0E9F0F}" type="presParOf" srcId="{588E6823-2A04-4FC1-A774-CEBCB6E48289}" destId="{5891E3B4-FC35-4DDA-AD61-8C09BEC92C0E}" srcOrd="1" destOrd="0" presId="urn:microsoft.com/office/officeart/2005/8/layout/hProcess11"/>
    <dgm:cxn modelId="{1D127B92-304A-4672-9720-78CA1647C403}" type="presParOf" srcId="{588E6823-2A04-4FC1-A774-CEBCB6E48289}" destId="{7B9B11AB-0C5D-428B-B1B3-0CCA6661943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60DAE-1097-4565-B25B-D859B9E8657C}">
      <dsp:nvSpPr>
        <dsp:cNvPr id="0" name=""/>
        <dsp:cNvSpPr/>
      </dsp:nvSpPr>
      <dsp:spPr>
        <a:xfrm>
          <a:off x="0" y="1637"/>
          <a:ext cx="10972800" cy="8301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A00DA2FE-450E-4A3C-87B4-2FA4FB86E1AE}">
      <dsp:nvSpPr>
        <dsp:cNvPr id="0" name=""/>
        <dsp:cNvSpPr/>
      </dsp:nvSpPr>
      <dsp:spPr>
        <a:xfrm>
          <a:off x="251122" y="188423"/>
          <a:ext cx="456586" cy="456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1626D-3CD2-4336-BB55-D7DB37B71258}">
      <dsp:nvSpPr>
        <dsp:cNvPr id="0" name=""/>
        <dsp:cNvSpPr/>
      </dsp:nvSpPr>
      <dsp:spPr>
        <a:xfrm>
          <a:off x="958832" y="1637"/>
          <a:ext cx="10013967" cy="83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58" tIns="87858" rIns="87858" bIns="87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Provide update on HMRC calculator</a:t>
          </a:r>
          <a:endParaRPr lang="en-US" sz="2200" kern="1200"/>
        </a:p>
      </dsp:txBody>
      <dsp:txXfrm>
        <a:off x="958832" y="1637"/>
        <a:ext cx="10013967" cy="830157"/>
      </dsp:txXfrm>
    </dsp:sp>
    <dsp:sp modelId="{E6634E6B-E7DC-423C-B5DC-ACD66EFD6080}">
      <dsp:nvSpPr>
        <dsp:cNvPr id="0" name=""/>
        <dsp:cNvSpPr/>
      </dsp:nvSpPr>
      <dsp:spPr>
        <a:xfrm>
          <a:off x="0" y="1039335"/>
          <a:ext cx="10972800" cy="8301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B57367D-EB28-466F-A56C-1191840670C2}">
      <dsp:nvSpPr>
        <dsp:cNvPr id="0" name=""/>
        <dsp:cNvSpPr/>
      </dsp:nvSpPr>
      <dsp:spPr>
        <a:xfrm>
          <a:off x="251122" y="1226120"/>
          <a:ext cx="456586" cy="456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45475-C9FD-4299-A7C6-10692A8E816F}">
      <dsp:nvSpPr>
        <dsp:cNvPr id="0" name=""/>
        <dsp:cNvSpPr/>
      </dsp:nvSpPr>
      <dsp:spPr>
        <a:xfrm>
          <a:off x="958832" y="1039335"/>
          <a:ext cx="10013967" cy="83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58" tIns="87858" rIns="87858" bIns="87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Demonstrate the data sharing solution</a:t>
          </a:r>
          <a:endParaRPr lang="en-US" sz="2200" kern="1200"/>
        </a:p>
      </dsp:txBody>
      <dsp:txXfrm>
        <a:off x="958832" y="1039335"/>
        <a:ext cx="10013967" cy="830157"/>
      </dsp:txXfrm>
    </dsp:sp>
    <dsp:sp modelId="{113AE0A5-CB78-4932-B3A5-F2852C7ED7B8}">
      <dsp:nvSpPr>
        <dsp:cNvPr id="0" name=""/>
        <dsp:cNvSpPr/>
      </dsp:nvSpPr>
      <dsp:spPr>
        <a:xfrm>
          <a:off x="0" y="2077032"/>
          <a:ext cx="10972800" cy="8301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07B091EE-1A1B-42CC-8A79-DD65EA0D986C}">
      <dsp:nvSpPr>
        <dsp:cNvPr id="0" name=""/>
        <dsp:cNvSpPr/>
      </dsp:nvSpPr>
      <dsp:spPr>
        <a:xfrm>
          <a:off x="251122" y="2263817"/>
          <a:ext cx="456586" cy="456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3AEDB-4EF6-45AD-ABDB-684AAF66A455}">
      <dsp:nvSpPr>
        <dsp:cNvPr id="0" name=""/>
        <dsp:cNvSpPr/>
      </dsp:nvSpPr>
      <dsp:spPr>
        <a:xfrm>
          <a:off x="958832" y="2077032"/>
          <a:ext cx="10013967" cy="83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58" tIns="87858" rIns="87858" bIns="87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Gain schemes input on data shared</a:t>
          </a:r>
          <a:endParaRPr lang="en-US" sz="2200" kern="1200"/>
        </a:p>
      </dsp:txBody>
      <dsp:txXfrm>
        <a:off x="958832" y="2077032"/>
        <a:ext cx="10013967" cy="830157"/>
      </dsp:txXfrm>
    </dsp:sp>
    <dsp:sp modelId="{6ED9E58F-6F51-441C-9181-3954BF74C87F}">
      <dsp:nvSpPr>
        <dsp:cNvPr id="0" name=""/>
        <dsp:cNvSpPr/>
      </dsp:nvSpPr>
      <dsp:spPr>
        <a:xfrm>
          <a:off x="0" y="3114729"/>
          <a:ext cx="10972800" cy="8301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B1471909-8931-4486-9268-BF88418930A1}">
      <dsp:nvSpPr>
        <dsp:cNvPr id="0" name=""/>
        <dsp:cNvSpPr/>
      </dsp:nvSpPr>
      <dsp:spPr>
        <a:xfrm>
          <a:off x="251122" y="3301514"/>
          <a:ext cx="456586" cy="4565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9EA01-65FD-4733-B297-D23DFF3A2B08}">
      <dsp:nvSpPr>
        <dsp:cNvPr id="0" name=""/>
        <dsp:cNvSpPr/>
      </dsp:nvSpPr>
      <dsp:spPr>
        <a:xfrm>
          <a:off x="958832" y="3114729"/>
          <a:ext cx="10013967" cy="83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58" tIns="87858" rIns="87858" bIns="87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Provide a guidance and comms update</a:t>
          </a:r>
          <a:endParaRPr lang="en-US" sz="2200" kern="1200"/>
        </a:p>
      </dsp:txBody>
      <dsp:txXfrm>
        <a:off x="958832" y="3114729"/>
        <a:ext cx="10013967" cy="83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DEACF-130B-48D7-9F3A-6A429859DCC4}">
      <dsp:nvSpPr>
        <dsp:cNvPr id="0" name=""/>
        <dsp:cNvSpPr/>
      </dsp:nvSpPr>
      <dsp:spPr>
        <a:xfrm>
          <a:off x="0" y="1625600"/>
          <a:ext cx="10162309" cy="2167466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06E42-CE72-4F32-A23F-A21E759B3618}">
      <dsp:nvSpPr>
        <dsp:cNvPr id="0" name=""/>
        <dsp:cNvSpPr/>
      </dsp:nvSpPr>
      <dsp:spPr>
        <a:xfrm>
          <a:off x="781" y="0"/>
          <a:ext cx="125267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Alpha Began</a:t>
          </a:r>
        </a:p>
      </dsp:txBody>
      <dsp:txXfrm>
        <a:off x="781" y="0"/>
        <a:ext cx="1252673" cy="2167466"/>
      </dsp:txXfrm>
    </dsp:sp>
    <dsp:sp modelId="{E3F355EC-8CA3-4291-BD0E-AE68C1ED732F}">
      <dsp:nvSpPr>
        <dsp:cNvPr id="0" name=""/>
        <dsp:cNvSpPr/>
      </dsp:nvSpPr>
      <dsp:spPr>
        <a:xfrm>
          <a:off x="387358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093D0-ED94-4621-9C88-A28D51954D0F}">
      <dsp:nvSpPr>
        <dsp:cNvPr id="0" name=""/>
        <dsp:cNvSpPr/>
      </dsp:nvSpPr>
      <dsp:spPr>
        <a:xfrm>
          <a:off x="1329517" y="3251200"/>
          <a:ext cx="125267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Prototype Development</a:t>
          </a:r>
        </a:p>
      </dsp:txBody>
      <dsp:txXfrm>
        <a:off x="1329517" y="3251200"/>
        <a:ext cx="1252673" cy="2167466"/>
      </dsp:txXfrm>
    </dsp:sp>
    <dsp:sp modelId="{2CBD89C9-0AA4-4D5C-90C0-DC4AFE9A7593}">
      <dsp:nvSpPr>
        <dsp:cNvPr id="0" name=""/>
        <dsp:cNvSpPr/>
      </dsp:nvSpPr>
      <dsp:spPr>
        <a:xfrm>
          <a:off x="1671491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8DD52-C939-4770-8078-20CD3ED001C0}">
      <dsp:nvSpPr>
        <dsp:cNvPr id="0" name=""/>
        <dsp:cNvSpPr/>
      </dsp:nvSpPr>
      <dsp:spPr>
        <a:xfrm>
          <a:off x="2631395" y="0"/>
          <a:ext cx="125267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User Research</a:t>
          </a:r>
        </a:p>
      </dsp:txBody>
      <dsp:txXfrm>
        <a:off x="2631395" y="0"/>
        <a:ext cx="1252673" cy="2167466"/>
      </dsp:txXfrm>
    </dsp:sp>
    <dsp:sp modelId="{90C0E92E-E94D-4DD1-9706-70032BDCB078}">
      <dsp:nvSpPr>
        <dsp:cNvPr id="0" name=""/>
        <dsp:cNvSpPr/>
      </dsp:nvSpPr>
      <dsp:spPr>
        <a:xfrm>
          <a:off x="2986798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A2C38-0648-43F6-BA2D-38361912BD9A}">
      <dsp:nvSpPr>
        <dsp:cNvPr id="0" name=""/>
        <dsp:cNvSpPr/>
      </dsp:nvSpPr>
      <dsp:spPr>
        <a:xfrm>
          <a:off x="3958114" y="3251200"/>
          <a:ext cx="125267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Consultation with schemes- second round</a:t>
          </a:r>
        </a:p>
      </dsp:txBody>
      <dsp:txXfrm>
        <a:off x="3958114" y="3251200"/>
        <a:ext cx="1252673" cy="2167466"/>
      </dsp:txXfrm>
    </dsp:sp>
    <dsp:sp modelId="{09A4DD73-0A22-42F6-8390-38602B03E585}">
      <dsp:nvSpPr>
        <dsp:cNvPr id="0" name=""/>
        <dsp:cNvSpPr/>
      </dsp:nvSpPr>
      <dsp:spPr>
        <a:xfrm>
          <a:off x="4302105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80420-E15F-4218-8FBA-28F3265675A1}">
      <dsp:nvSpPr>
        <dsp:cNvPr id="0" name=""/>
        <dsp:cNvSpPr/>
      </dsp:nvSpPr>
      <dsp:spPr>
        <a:xfrm>
          <a:off x="5262009" y="0"/>
          <a:ext cx="125267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Back end development starts </a:t>
          </a:r>
        </a:p>
      </dsp:txBody>
      <dsp:txXfrm>
        <a:off x="5262009" y="0"/>
        <a:ext cx="1252673" cy="2167466"/>
      </dsp:txXfrm>
    </dsp:sp>
    <dsp:sp modelId="{844DA718-EE12-4078-9279-4A9F620A2A98}">
      <dsp:nvSpPr>
        <dsp:cNvPr id="0" name=""/>
        <dsp:cNvSpPr/>
      </dsp:nvSpPr>
      <dsp:spPr>
        <a:xfrm>
          <a:off x="5617412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CAB3C-4CBE-4E4B-A7A0-1BF4F6CF3AA5}">
      <dsp:nvSpPr>
        <dsp:cNvPr id="0" name=""/>
        <dsp:cNvSpPr/>
      </dsp:nvSpPr>
      <dsp:spPr>
        <a:xfrm>
          <a:off x="6577316" y="3251200"/>
          <a:ext cx="125267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Beta begins</a:t>
          </a:r>
        </a:p>
      </dsp:txBody>
      <dsp:txXfrm>
        <a:off x="6577316" y="3251200"/>
        <a:ext cx="1252673" cy="2167466"/>
      </dsp:txXfrm>
    </dsp:sp>
    <dsp:sp modelId="{9BB2CA95-468F-4CD0-8ECA-4A5EF5013C9B}">
      <dsp:nvSpPr>
        <dsp:cNvPr id="0" name=""/>
        <dsp:cNvSpPr/>
      </dsp:nvSpPr>
      <dsp:spPr>
        <a:xfrm>
          <a:off x="6932719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79C90-B0EB-419D-BB8A-3D3A444B36D9}">
      <dsp:nvSpPr>
        <dsp:cNvPr id="0" name=""/>
        <dsp:cNvSpPr/>
      </dsp:nvSpPr>
      <dsp:spPr>
        <a:xfrm>
          <a:off x="7892623" y="0"/>
          <a:ext cx="125267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Private Beta – open service to a small number of users for testing</a:t>
          </a:r>
        </a:p>
      </dsp:txBody>
      <dsp:txXfrm>
        <a:off x="7892623" y="0"/>
        <a:ext cx="1252673" cy="2167466"/>
      </dsp:txXfrm>
    </dsp:sp>
    <dsp:sp modelId="{5891E3B4-FC35-4DDA-AD61-8C09BEC92C0E}">
      <dsp:nvSpPr>
        <dsp:cNvPr id="0" name=""/>
        <dsp:cNvSpPr/>
      </dsp:nvSpPr>
      <dsp:spPr>
        <a:xfrm>
          <a:off x="8248026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614C2-875F-4DF9-8F98-2CA537996A4E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48644-BD34-4FF9-91AC-1A5E460BF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94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8644-BD34-4FF9-91AC-1A5E460BFD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7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8644-BD34-4FF9-91AC-1A5E460BFD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8644-BD34-4FF9-91AC-1A5E460BFD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8644-BD34-4FF9-91AC-1A5E460BFDB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9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00% HMRCpp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476251"/>
            <a:ext cx="24130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8" y="1988841"/>
            <a:ext cx="10943167" cy="1152823"/>
          </a:xfrm>
        </p:spPr>
        <p:txBody>
          <a:bodyPr anchor="b"/>
          <a:lstStyle>
            <a:lvl1pPr>
              <a:lnSpc>
                <a:spcPts val="3600"/>
              </a:lnSpc>
              <a:defRPr sz="4000">
                <a:solidFill>
                  <a:srgbClr val="008D8E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4418" y="3429000"/>
            <a:ext cx="10943167" cy="113911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D850FD3-804A-4B32-AE8C-41006A2A8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1333" y="6223000"/>
            <a:ext cx="8974667" cy="203200"/>
          </a:xfrm>
        </p:spPr>
        <p:txBody>
          <a:bodyPr/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6736131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99E4-96A4-4CDB-8C9C-5C4D36D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7B39D-B3BD-45DD-BA8C-6A0D4769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7DE2B-21BC-44A1-8730-DCC3E2EE8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6BF8D-B2E5-4900-A557-8BD354F6A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AEF38-6F39-4A31-97D7-1B889DB69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E67BF-E27C-4820-A1A1-17007103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490E-C15D-4CB8-927B-BBF5E36B6687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4F7BE-E8DE-4AF4-98D4-274F4D0D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12ECD-1709-4CD4-B7EC-CD844554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79D5-86B8-460F-A6FC-96E1EDB6C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0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1B0B-68D2-430D-9B3F-816071A3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9FCD0-C85D-4268-90EA-F9096FF7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490E-C15D-4CB8-927B-BBF5E36B6687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0EB20-F8CA-4D86-875C-A8B73009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AC7E8-1D2B-4781-A10F-7BA1C8CB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79D5-86B8-460F-A6FC-96E1EDB6C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72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E2D3E-E257-44B8-8A4F-5E5E8A1C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490E-C15D-4CB8-927B-BBF5E36B6687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9E926-DD17-46AC-9EC3-28AD83A1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37BFA-9CD1-4FE2-BB6D-0C068950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79D5-86B8-460F-A6FC-96E1EDB6C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5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6FCD-8DC0-4A00-B6D7-309323C1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0DFBD-6A47-4351-A2A7-617989AFD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A234-7B46-4B32-A244-99A0F2289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EE16D-000C-4003-AE5F-C1749086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490E-C15D-4CB8-927B-BBF5E36B6687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5B2F4-7C7B-4DB7-B3E8-09A46A6A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65AAD-0A4A-4534-A84D-B6F42B7D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79D5-86B8-460F-A6FC-96E1EDB6C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22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CAA1-7A30-4A3A-8056-DBB847A5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4E03B-F4F7-4163-84DA-C110F6F55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02425-2E8B-410E-8CC7-0E17A6DDB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BC4B6-E77D-4397-B56E-8D9766EF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490E-C15D-4CB8-927B-BBF5E36B6687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687A1-9677-47AB-A139-21DF5009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83BAE-9796-40AF-94D6-9EA291F6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79D5-86B8-460F-A6FC-96E1EDB6C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546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C90F-C6EC-4E5F-876F-86FEBC94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BAB31-50A5-46FF-937B-41F861A1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9D354-57E7-478D-A891-A3E5A110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490E-C15D-4CB8-927B-BBF5E36B6687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50FF4-C4BF-473F-BCF6-51D085B5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70916-071B-4287-9DC7-D7D98B47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79D5-86B8-460F-A6FC-96E1EDB6C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79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DD375-335D-4A82-BF31-2C86D2A7F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D944F-16ED-4EA2-8190-345AAC541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06043-D1CD-4B79-AEBC-2FE25243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490E-C15D-4CB8-927B-BBF5E36B6687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9F7A8-48E7-41FC-A861-3F145135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504D9-C7D8-46D3-B19F-FB89E7EA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79D5-86B8-460F-A6FC-96E1EDB6C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06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250"/>
            <a:ext cx="10972800" cy="831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0263" y="1628776"/>
            <a:ext cx="10972800" cy="39465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270000" indent="-2700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40000" indent="-2700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810000" indent="-270000">
              <a:lnSpc>
                <a:spcPts val="22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080000" indent="-270000">
              <a:lnSpc>
                <a:spcPts val="22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365750" indent="-285750">
              <a:lnSpc>
                <a:spcPts val="22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2FC1-F83D-4223-BCC6-34681F250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6" descr="57% HMRCppt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8" y="5764213"/>
            <a:ext cx="1373716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1333" y="6223000"/>
            <a:ext cx="8974667" cy="203200"/>
          </a:xfrm>
        </p:spPr>
        <p:txBody>
          <a:bodyPr/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23633991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608807" y="1622724"/>
            <a:ext cx="5278967" cy="3887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6383867" y="1622724"/>
            <a:ext cx="5207000" cy="3887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D2D2A-67A7-43CA-916C-678582CB3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6" descr="57% HMRCppt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8" y="5764213"/>
            <a:ext cx="1373716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201333" y="6223000"/>
            <a:ext cx="8974667" cy="203200"/>
          </a:xfrm>
        </p:spPr>
        <p:txBody>
          <a:bodyPr/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6230806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97B3A-1F64-4EFF-ABCA-E9A830ED5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106" descr="57% HMRCppt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8" y="5764213"/>
            <a:ext cx="1373716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1333" y="6223000"/>
            <a:ext cx="8974667" cy="203200"/>
          </a:xfrm>
        </p:spPr>
        <p:txBody>
          <a:bodyPr/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33846021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DA79E-9E42-4EB7-B9D0-17D95B074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106" descr="57% HMRCppt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8" y="5764213"/>
            <a:ext cx="1373716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1333" y="6223000"/>
            <a:ext cx="8974667" cy="203200"/>
          </a:xfrm>
        </p:spPr>
        <p:txBody>
          <a:bodyPr/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256398049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D1688-11AF-47D7-B05F-163903291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8B969-3D5C-47AA-94B9-1C78C3220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E27C-B80D-46C6-8B84-09829708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490E-C15D-4CB8-927B-BBF5E36B6687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750D7-DDCB-484F-9883-F187052C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34BCC-2CB0-4581-95FE-F3539796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79D5-86B8-460F-A6FC-96E1EDB6C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66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98B7-E8E1-45C8-85B4-D8A60AE6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C980-7140-41BB-9419-C1917C28C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6BDD6-9725-4F61-B69B-C73BCAD4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490E-C15D-4CB8-927B-BBF5E36B6687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26379-5405-4C3A-9E51-E611113F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13686-179A-42F4-B35F-CC1D15CE9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79D5-86B8-460F-A6FC-96E1EDB6C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0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B3F6-5FF1-4466-AC98-531A43DC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7E7E5-79ED-4FEB-B7E1-575FBB53F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1BD93-3454-4063-9229-F2A83FD3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490E-C15D-4CB8-927B-BBF5E36B6687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9ED4D-8ACC-459B-96EA-80360509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02917-73CC-4A43-A093-263FC374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79D5-86B8-460F-A6FC-96E1EDB6C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3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779C-76D7-43BC-91B3-A437DC0D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C7FF4-383C-4857-B600-DF7613223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DA8F1-D78F-444A-8CA2-BD8517931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7DEFC-99C1-4A37-809A-98CE523A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490E-C15D-4CB8-927B-BBF5E36B6687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72850-3228-414C-81A9-A62FC72F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F89B8-2E5D-4ED2-831D-2D6F4BD9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79D5-86B8-460F-A6FC-96E1EDB6C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77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76250"/>
            <a:ext cx="10972800" cy="93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Main heading on two line</a:t>
            </a:r>
            <a:br>
              <a:rPr lang="en-GB"/>
            </a:b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784" y="1628776"/>
            <a:ext cx="109728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9718" y="6269038"/>
            <a:ext cx="306916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4E3DFF-08E5-4388-9B09-59F0BF922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46867" y="6269038"/>
            <a:ext cx="8737600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OFFICIAL, OFFICIAL - SENSITIVE (delete as required)   |   Presentation title   |</a:t>
            </a:r>
            <a:endParaRPr lang="en-GB" b="1"/>
          </a:p>
        </p:txBody>
      </p:sp>
      <p:sp>
        <p:nvSpPr>
          <p:cNvPr id="3" name="MSIPCMContentMarking" descr="{&quot;HashCode&quot;:-1561102028,&quot;Placement&quot;:&quot;Footer&quot;,&quot;Top&quot;:519.343,&quot;Left&quot;:428.4174,&quot;SlideWidth&quot;:960,&quot;SlideHeight&quot;:540}">
            <a:extLst>
              <a:ext uri="{FF2B5EF4-FFF2-40B4-BE49-F238E27FC236}">
                <a16:creationId xmlns:a16="http://schemas.microsoft.com/office/drawing/2014/main" id="{B48A59A4-C376-457A-BEDA-E75FBF88C80C}"/>
              </a:ext>
            </a:extLst>
          </p:cNvPr>
          <p:cNvSpPr txBox="1"/>
          <p:nvPr userDrawn="1"/>
        </p:nvSpPr>
        <p:spPr>
          <a:xfrm>
            <a:off x="5440901" y="6595656"/>
            <a:ext cx="13101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OFFICIAL-SENSITIVE</a:t>
            </a:r>
          </a:p>
        </p:txBody>
      </p:sp>
    </p:spTree>
    <p:extLst>
      <p:ext uri="{BB962C8B-B14F-4D97-AF65-F5344CB8AC3E}">
        <p14:creationId xmlns:p14="http://schemas.microsoft.com/office/powerpoint/2010/main" val="396619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ts val="800"/>
        </a:spcAft>
        <a:defRPr sz="3600">
          <a:solidFill>
            <a:schemeClr val="tx2"/>
          </a:solidFill>
          <a:latin typeface="+mj-lt"/>
          <a:ea typeface="+mj-ea"/>
          <a:cs typeface="Geneva" charset="0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Geneva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Geneva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Geneva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Geneva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Geneva" charset="0"/>
          <a:cs typeface="Arial" charset="0"/>
        </a:defRPr>
      </a:lvl9pPr>
    </p:titleStyle>
    <p:bodyStyle>
      <a:lvl1pPr marL="270000" indent="-270000" algn="l" rtl="0" eaLnBrk="1" fontAlgn="base" hangingPunct="1">
        <a:lnSpc>
          <a:spcPts val="2200"/>
        </a:lnSpc>
        <a:spcBef>
          <a:spcPct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Geneva" charset="0"/>
        </a:defRPr>
      </a:lvl1pPr>
      <a:lvl2pPr marL="540000" indent="-270000" algn="l" rtl="0" eaLnBrk="1" fontAlgn="base" hangingPunct="1">
        <a:lnSpc>
          <a:spcPts val="22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0"/>
          <a:cs typeface="+mn-cs"/>
        </a:defRPr>
      </a:lvl2pPr>
      <a:lvl3pPr marL="810000" indent="-270000" algn="l" rtl="0" eaLnBrk="1" fontAlgn="base" hangingPunct="1">
        <a:lnSpc>
          <a:spcPts val="22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  <a:ea typeface="Arial" charset="0"/>
          <a:cs typeface="+mn-cs"/>
        </a:defRPr>
      </a:lvl3pPr>
      <a:lvl4pPr marL="1080000" indent="-270000" algn="l" rtl="0" eaLnBrk="1" fontAlgn="base" hangingPunct="1">
        <a:lnSpc>
          <a:spcPts val="22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1365750" indent="-285750" algn="l" rtl="0" eaLnBrk="1" fontAlgn="base" hangingPunct="1">
        <a:lnSpc>
          <a:spcPts val="2200"/>
        </a:lnSpc>
        <a:spcBef>
          <a:spcPct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Arial" charset="0"/>
          <a:cs typeface="+mn-cs"/>
        </a:defRPr>
      </a:lvl5pPr>
      <a:lvl6pPr marL="1892300" indent="-381000" algn="l" rtl="0" eaLnBrk="1" fontAlgn="base" hangingPunct="1">
        <a:spcBef>
          <a:spcPct val="0"/>
        </a:spcBef>
        <a:spcAft>
          <a:spcPct val="4000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6pPr>
      <a:lvl7pPr marL="2349500" indent="-381000" algn="l" rtl="0" eaLnBrk="1" fontAlgn="base" hangingPunct="1">
        <a:spcBef>
          <a:spcPct val="0"/>
        </a:spcBef>
        <a:spcAft>
          <a:spcPct val="4000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7pPr>
      <a:lvl8pPr marL="2806700" indent="-381000" algn="l" rtl="0" eaLnBrk="1" fontAlgn="base" hangingPunct="1">
        <a:spcBef>
          <a:spcPct val="0"/>
        </a:spcBef>
        <a:spcAft>
          <a:spcPct val="4000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8pPr>
      <a:lvl9pPr marL="3263900" indent="-381000" algn="l" rtl="0" eaLnBrk="1" fontAlgn="base" hangingPunct="1">
        <a:spcBef>
          <a:spcPct val="0"/>
        </a:spcBef>
        <a:spcAft>
          <a:spcPct val="4000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A9B34-AC23-467E-BF31-BEA8A78D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8865F-DD0E-4791-AC17-420B106C9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2E7C5-8C7C-4116-910D-B644C1E3C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490E-C15D-4CB8-927B-BBF5E36B6687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157B8-D5A0-48A7-8EF2-EC1520F2E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C8BC2-F819-4628-9D39-0FDD9A2DB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579D5-86B8-460F-A6FC-96E1EDB6C5C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1264847310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4527B33D-7D44-40C7-A569-F6DD7105EFC7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7349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luke.friis@hmrc.gov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A2B8-EA4F-48D1-8994-EFCEC9079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024" y="1956644"/>
            <a:ext cx="10943167" cy="1152823"/>
          </a:xfrm>
        </p:spPr>
        <p:txBody>
          <a:bodyPr/>
          <a:lstStyle/>
          <a:p>
            <a:r>
              <a:rPr lang="en-GB" dirty="0"/>
              <a:t>Scheme Consultations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2E1C2-B10E-460C-9B50-3911F674C9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50FD3-804A-4B32-AE8C-41006A2A84F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574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73BF33-2339-4D0A-838E-842FE9A1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59" y="0"/>
            <a:ext cx="8186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1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C7CEB2-1BA6-482D-B710-87DE4EACA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965" y="0"/>
            <a:ext cx="8228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A55BA9-5DEA-4915-86FD-9EF6A9FD9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382" y="0"/>
            <a:ext cx="8891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1190-4ECA-47EA-9F09-836A775A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Uploading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0F7FA-5474-48A8-8DAA-CE189490B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SDES can be used for files up to 4GB in size</a:t>
            </a:r>
          </a:p>
          <a:p>
            <a:r>
              <a:rPr lang="en-GB"/>
              <a:t>All filetypes can uploaded apart from executable files (e.g. .exe, .app)</a:t>
            </a:r>
          </a:p>
          <a:p>
            <a:r>
              <a:rPr lang="en-GB"/>
              <a:t>SDES virus scans and encrypts all files, so files do not need to be protected or encrypted before upload</a:t>
            </a:r>
          </a:p>
          <a:p>
            <a:r>
              <a:rPr lang="en-GB"/>
              <a:t>File uploads can be tracked to ensure they are successful</a:t>
            </a:r>
          </a:p>
          <a:p>
            <a:r>
              <a:rPr lang="en-GB"/>
              <a:t>Email notifications are sent for confirmation and if there are any issues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5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E76311-0F3A-4E25-8C8F-5A74D7496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26" y="0"/>
            <a:ext cx="1044611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6BA089-E44E-4BA9-A732-564371FFB5F5}"/>
              </a:ext>
            </a:extLst>
          </p:cNvPr>
          <p:cNvSpPr/>
          <p:nvPr/>
        </p:nvSpPr>
        <p:spPr>
          <a:xfrm>
            <a:off x="1253447" y="4787757"/>
            <a:ext cx="1746608" cy="4109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47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35EA6-0F35-4F84-8B7A-7EF1DEC7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74FB-60FD-4C34-A94D-A1E4153C7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18556-D85A-434A-BE8A-0CF6AF4F3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06"/>
            <a:ext cx="12192000" cy="67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1190-4ECA-47EA-9F09-836A775A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Downloading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0F7FA-5474-48A8-8DAA-CE189490B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When you are sent a file from HMRC, you will receive an email notification</a:t>
            </a:r>
          </a:p>
          <a:p>
            <a:r>
              <a:rPr lang="en-GB"/>
              <a:t>Files are available to download for six days before they are securely deleted</a:t>
            </a:r>
          </a:p>
          <a:p>
            <a:r>
              <a:rPr lang="en-GB"/>
              <a:t>Files can be downloaded multiple times within those six days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084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F854B-D080-4F7E-A25D-B3C848B3C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26" y="0"/>
            <a:ext cx="1044611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C733BD-A81C-4CE4-B678-7C275006DA95}"/>
              </a:ext>
            </a:extLst>
          </p:cNvPr>
          <p:cNvSpPr/>
          <p:nvPr/>
        </p:nvSpPr>
        <p:spPr>
          <a:xfrm>
            <a:off x="1325365" y="5938463"/>
            <a:ext cx="1993187" cy="4109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97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50E4-D356-40E5-96A4-8FD37B21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6A361-35F6-41E6-B8A0-9E3EF365F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7F736-E09C-4BAB-ABB2-11AF4993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58" y="0"/>
            <a:ext cx="11157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7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1190-4ECA-47EA-9F09-836A775A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0F7FA-5474-48A8-8DAA-CE189490B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 group mailbox can be used for notification emails about uploads and downloads</a:t>
            </a:r>
          </a:p>
          <a:p>
            <a:r>
              <a:rPr lang="en-GB"/>
              <a:t>Users can be added/removed from the SDES account via the business tax account. This gives users their own login details but shared access to the same SDES account</a:t>
            </a:r>
          </a:p>
          <a:p>
            <a:r>
              <a:rPr lang="en-GB"/>
              <a:t>Full audit history of files uploaded and downloaded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1EA1-8E85-40B8-B32F-BFF79D1F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250"/>
            <a:ext cx="10972800" cy="831850"/>
          </a:xfrm>
        </p:spPr>
        <p:txBody>
          <a:bodyPr wrap="square" anchor="t">
            <a:normAutofit/>
          </a:bodyPr>
          <a:lstStyle/>
          <a:p>
            <a:r>
              <a:rPr lang="en-GB" b="1"/>
              <a:t>Purpose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8E491-7213-4308-9460-75E32670AB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9718" y="6269038"/>
            <a:ext cx="306916" cy="13811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33932FC1-F83D-4223-BCC6-34681F250449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5EEEAA7-F50D-2ECC-AA6B-834EBBE38A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703153"/>
              </p:ext>
            </p:extLst>
          </p:nvPr>
        </p:nvGraphicFramePr>
        <p:xfrm>
          <a:off x="690273" y="1455737"/>
          <a:ext cx="10972800" cy="394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998467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4582"/>
            <a:ext cx="8229600" cy="640229"/>
          </a:xfrm>
        </p:spPr>
        <p:txBody>
          <a:bodyPr wrap="square" anchor="t">
            <a:normAutofit/>
          </a:bodyPr>
          <a:lstStyle/>
          <a:p>
            <a:r>
              <a:rPr lang="en-GB" sz="2800"/>
              <a:t>Compensation Response – Reason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983789" y="6269038"/>
            <a:ext cx="230187" cy="13811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33932FC1-F83D-4223-BCC6-34681F250449}" type="slidenum">
              <a:rPr lang="en-US" smtClean="0"/>
              <a:pPr>
                <a:spcAft>
                  <a:spcPts val="60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5000" y="6223000"/>
            <a:ext cx="6731000" cy="203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|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3E150A-BA88-4BA6-B8FF-C6F7174659F1}"/>
              </a:ext>
            </a:extLst>
          </p:cNvPr>
          <p:cNvGraphicFramePr>
            <a:graphicFrameLocks noGrp="1"/>
          </p:cNvGraphicFramePr>
          <p:nvPr/>
        </p:nvGraphicFramePr>
        <p:xfrm>
          <a:off x="2022053" y="1099131"/>
          <a:ext cx="7883947" cy="4211779"/>
        </p:xfrm>
        <a:graphic>
          <a:graphicData uri="http://schemas.openxmlformats.org/drawingml/2006/table">
            <a:tbl>
              <a:tblPr/>
              <a:tblGrid>
                <a:gridCol w="5669027">
                  <a:extLst>
                    <a:ext uri="{9D8B030D-6E8A-4147-A177-3AD203B41FA5}">
                      <a16:colId xmlns:a16="http://schemas.microsoft.com/office/drawing/2014/main" val="4138991545"/>
                    </a:ext>
                  </a:extLst>
                </a:gridCol>
                <a:gridCol w="1352345">
                  <a:extLst>
                    <a:ext uri="{9D8B030D-6E8A-4147-A177-3AD203B41FA5}">
                      <a16:colId xmlns:a16="http://schemas.microsoft.com/office/drawing/2014/main" val="2580343573"/>
                    </a:ext>
                  </a:extLst>
                </a:gridCol>
                <a:gridCol w="862575">
                  <a:extLst>
                    <a:ext uri="{9D8B030D-6E8A-4147-A177-3AD203B41FA5}">
                      <a16:colId xmlns:a16="http://schemas.microsoft.com/office/drawing/2014/main" val="1317556685"/>
                    </a:ext>
                  </a:extLst>
                </a:gridCol>
              </a:tblGrid>
              <a:tr h="3828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Direct/Indirect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 Code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563214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Reported and fully paid on Accounting for Tax, not reported on Self Assessment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Indirect 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022202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Reported on Accounting for Tax and Self Assessment, payments outstanding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Indirect 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944830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Reported on Self Assessment but not on Accounting for Tax and payment outstanding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Indirect 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062584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Discrepancy between claim and reported amounts on Accounting for Tax and Self Assessment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Indirect 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321869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Discrepancy between claim and reported amounts on Accounting for Tax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Indirect 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406948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 reported and paid by another scheme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Indirect 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434742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reported or paid on Self Assessment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126751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Reported on Self Assessment, payments outstanding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079501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Discrepancy between claim and reported amounts on Self Assessment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21050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Amendment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029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8167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D61A-4840-45AB-8FDA-B97C1785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Compensation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26D15-AE70-488D-992B-BBFF99C0C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Do you want to receive separate CSV files for Annual Allowance and Lifetime Allowance?</a:t>
            </a:r>
          </a:p>
          <a:p>
            <a:endParaRPr lang="en-GB"/>
          </a:p>
          <a:p>
            <a:r>
              <a:rPr lang="en-GB"/>
              <a:t>Do you want to receive separate CSV files for members applying for compensation and third parties applying on behalf of a member?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D9D34-AEC5-4B0B-85DF-1A3A309B3F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2FC1-F83D-4223-BCC6-34681F25044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FBA90-91AD-4F9D-A54D-8983E19A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351298224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D61A-4840-45AB-8FDA-B97C1785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Compensation – Member Declaration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26D15-AE70-488D-992B-BBFF99C0C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As part of the compensation claim process, we will be asking the member to complete a declaration</a:t>
            </a:r>
          </a:p>
          <a:p>
            <a:endParaRPr lang="en-GB"/>
          </a:p>
          <a:p>
            <a:r>
              <a:rPr lang="en-GB"/>
              <a:t>As it is schemes who will be making the compensation payments, we would like your views on what you would like the declaration/s to contain</a:t>
            </a:r>
          </a:p>
          <a:p>
            <a:endParaRPr lang="en-GB"/>
          </a:p>
          <a:p>
            <a:r>
              <a:rPr lang="en-GB"/>
              <a:t>Happy to take views now, or receive them by email once you’ve had a chance to consider in more detail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D9D34-AEC5-4B0B-85DF-1A3A309B3F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2FC1-F83D-4223-BCC6-34681F25044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FBA90-91AD-4F9D-A54D-8983E19A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419278797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D064-5AB8-41B8-8780-A35D22C1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Memorandum of Understanding (MoU)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5654F-32B5-4D47-B0F8-F96E3FFBB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/>
            <a:r>
              <a:rPr lang="en-GB"/>
              <a:t>Signed by HMRC and other government departments</a:t>
            </a:r>
            <a:endParaRPr lang="en-US"/>
          </a:p>
          <a:p>
            <a:pPr marL="0" indent="0">
              <a:buNone/>
            </a:pPr>
            <a:endParaRPr lang="en-GB"/>
          </a:p>
          <a:p>
            <a:pPr marL="269875" indent="-269875"/>
            <a:r>
              <a:rPr lang="en-GB"/>
              <a:t>Sets out what information is being shared, how and how it will be used</a:t>
            </a:r>
          </a:p>
          <a:p>
            <a:pPr marL="0" indent="0">
              <a:buNone/>
            </a:pPr>
            <a:endParaRPr lang="en-GB"/>
          </a:p>
          <a:p>
            <a:pPr marL="269875" indent="-269875"/>
            <a:r>
              <a:rPr lang="en-GB"/>
              <a:t>Confirms retention periods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3EC66-AEFA-4F27-8921-FC46520CE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2FC1-F83D-4223-BCC6-34681F25044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436F3-C23B-42BC-87CB-AD3BC758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 Security Marking  |   Presentation Title  |</a:t>
            </a:r>
          </a:p>
        </p:txBody>
      </p:sp>
    </p:spTree>
    <p:extLst>
      <p:ext uri="{BB962C8B-B14F-4D97-AF65-F5344CB8AC3E}">
        <p14:creationId xmlns:p14="http://schemas.microsoft.com/office/powerpoint/2010/main" val="116701701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gnifying glass and question mark">
            <a:extLst>
              <a:ext uri="{FF2B5EF4-FFF2-40B4-BE49-F238E27FC236}">
                <a16:creationId xmlns:a16="http://schemas.microsoft.com/office/drawing/2014/main" id="{D2B81854-0A2A-4717-B5AC-DFBEA0400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0"/>
            <a:ext cx="1219155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51EA1-8E85-40B8-B32F-BFF79D1F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250"/>
            <a:ext cx="10972800" cy="831850"/>
          </a:xfrm>
        </p:spPr>
        <p:txBody>
          <a:bodyPr wrap="square" anchor="t">
            <a:normAutofit/>
          </a:bodyPr>
          <a:lstStyle/>
          <a:p>
            <a:r>
              <a:rPr lang="en-GB" b="1">
                <a:solidFill>
                  <a:schemeClr val="tx1"/>
                </a:solidFill>
              </a:rPr>
              <a:t>Guidance and Comms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8E491-7213-4308-9460-75E32670AB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9718" y="6269038"/>
            <a:ext cx="306916" cy="13811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33932FC1-F83D-4223-BCC6-34681F250449}" type="slidenum">
              <a:rPr lang="en-US" smtClean="0"/>
              <a:pPr>
                <a:spcAft>
                  <a:spcPts val="600"/>
                </a:spcAft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960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F3E3747-E202-59CD-5AC9-13004B41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1A561-A3D7-439C-BDAD-AD9346EF8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108"/>
            <a:ext cx="10973463" cy="4098193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Contact details:</a:t>
            </a:r>
            <a:br>
              <a:rPr lang="en-GB"/>
            </a:br>
            <a:br>
              <a:rPr lang="en-GB"/>
            </a:br>
            <a:r>
              <a:rPr lang="en-GB"/>
              <a:t>Luke Friis</a:t>
            </a:r>
            <a:br>
              <a:rPr lang="en-GB"/>
            </a:br>
            <a:br>
              <a:rPr lang="en-GB"/>
            </a:br>
            <a:r>
              <a:rPr lang="en-GB">
                <a:hlinkClick r:id="rId2"/>
              </a:rPr>
              <a:t>luke.friis@hmrc.gov.uk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B5644-D714-43D0-A10C-28DFF6A3D4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33932FC1-F83D-4223-BCC6-34681F250449}" type="slidenum">
              <a:rPr lang="en-US" smtClean="0"/>
              <a:pPr>
                <a:spcAft>
                  <a:spcPts val="600"/>
                </a:spcAft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496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1EA1-8E85-40B8-B32F-BFF79D1F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250"/>
            <a:ext cx="10972800" cy="831850"/>
          </a:xfrm>
        </p:spPr>
        <p:txBody>
          <a:bodyPr wrap="square" anchor="t">
            <a:normAutofit/>
          </a:bodyPr>
          <a:lstStyle/>
          <a:p>
            <a:r>
              <a:rPr lang="en-GB" b="1"/>
              <a:t>Delivery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304113-D7EA-D64C-A62A-FC2A02F2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37" y="1433830"/>
            <a:ext cx="10973463" cy="305781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HMRC will be delivering:</a:t>
            </a:r>
            <a:br>
              <a:rPr lang="en-US"/>
            </a:br>
            <a:endParaRPr lang="en-US"/>
          </a:p>
          <a:p>
            <a:pPr marL="727200" lvl="1" indent="-457200">
              <a:buFont typeface="+mj-lt"/>
              <a:buAutoNum type="arabicPeriod"/>
            </a:pPr>
            <a:r>
              <a:rPr lang="en-US"/>
              <a:t>A calculator for customers to use in order to calculate their tax adjustments </a:t>
            </a:r>
          </a:p>
          <a:p>
            <a:pPr marL="727200" lvl="1" indent="-457200">
              <a:buFont typeface="+mj-lt"/>
              <a:buAutoNum type="arabicPeriod"/>
            </a:pPr>
            <a:r>
              <a:rPr lang="en-US"/>
              <a:t>An application route for customers to provide us with their tax adjustments</a:t>
            </a:r>
          </a:p>
          <a:p>
            <a:pPr marL="727200" lvl="1" indent="-457200">
              <a:buFont typeface="+mj-lt"/>
              <a:buAutoNum type="arabicPeriod"/>
            </a:pPr>
            <a:r>
              <a:rPr lang="en-US"/>
              <a:t>A compliance process for claims</a:t>
            </a:r>
          </a:p>
          <a:p>
            <a:pPr marL="727200" lvl="1" indent="-457200">
              <a:buFont typeface="+mj-lt"/>
              <a:buAutoNum type="arabicPeriod"/>
            </a:pPr>
            <a:r>
              <a:rPr lang="en-US"/>
              <a:t>A secure way of sending schemes the data necessary so they can process customers compensation claims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8E491-7213-4308-9460-75E32670AB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9718" y="6269038"/>
            <a:ext cx="306916" cy="13811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33932FC1-F83D-4223-BCC6-34681F250449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964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1EA1-8E85-40B8-B32F-BFF79D1F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250"/>
            <a:ext cx="10972800" cy="831850"/>
          </a:xfrm>
        </p:spPr>
        <p:txBody>
          <a:bodyPr wrap="square" anchor="t">
            <a:normAutofit/>
          </a:bodyPr>
          <a:lstStyle/>
          <a:p>
            <a:r>
              <a:rPr lang="en-GB" b="1"/>
              <a:t>Delivery overview -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8E491-7213-4308-9460-75E32670AB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9718" y="6269038"/>
            <a:ext cx="306916" cy="13811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33932FC1-F83D-4223-BCC6-34681F250449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90A7327-03E3-4A66-8426-9F50903AC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64770"/>
              </p:ext>
            </p:extLst>
          </p:nvPr>
        </p:nvGraphicFramePr>
        <p:xfrm>
          <a:off x="436417" y="719666"/>
          <a:ext cx="101623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17F8A579-67DF-41B5-A1C0-610CFA6993AF}"/>
              </a:ext>
            </a:extLst>
          </p:cNvPr>
          <p:cNvSpPr/>
          <p:nvPr/>
        </p:nvSpPr>
        <p:spPr>
          <a:xfrm>
            <a:off x="10641927" y="2644486"/>
            <a:ext cx="1448956" cy="1569026"/>
          </a:xfrm>
          <a:prstGeom prst="ellipse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br>
              <a:rPr lang="en-GB" b="1"/>
            </a:br>
            <a:r>
              <a:rPr lang="en-GB" b="1"/>
              <a:t>Go Live</a:t>
            </a:r>
            <a:br>
              <a:rPr lang="en-GB" b="1"/>
            </a:br>
            <a:r>
              <a:rPr lang="en-GB" sz="1400" b="1"/>
              <a:t>Oct 2023</a:t>
            </a:r>
            <a:endParaRPr lang="en-GB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34DE7-F811-4A89-8731-A68CC54C1BC6}"/>
              </a:ext>
            </a:extLst>
          </p:cNvPr>
          <p:cNvSpPr txBox="1"/>
          <p:nvPr/>
        </p:nvSpPr>
        <p:spPr>
          <a:xfrm>
            <a:off x="644786" y="3719863"/>
            <a:ext cx="806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chemeClr val="tx2"/>
                </a:solidFill>
              </a:rPr>
              <a:t>Nov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CBD6B-B3BA-49C3-B68A-5D8E5B2220CF}"/>
              </a:ext>
            </a:extLst>
          </p:cNvPr>
          <p:cNvSpPr txBox="1"/>
          <p:nvPr/>
        </p:nvSpPr>
        <p:spPr>
          <a:xfrm>
            <a:off x="1695312" y="3740727"/>
            <a:ext cx="1393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tx2"/>
                </a:solidFill>
              </a:rPr>
              <a:t>Nov 2022- February 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80B8AC-C247-491F-9F77-D03B92C16F82}"/>
              </a:ext>
            </a:extLst>
          </p:cNvPr>
          <p:cNvSpPr txBox="1"/>
          <p:nvPr/>
        </p:nvSpPr>
        <p:spPr>
          <a:xfrm>
            <a:off x="3196937" y="3740727"/>
            <a:ext cx="1393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chemeClr val="tx2"/>
                </a:solidFill>
              </a:rPr>
              <a:t>November 22-onwards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FC24E-CBEF-4BF1-A1AF-DE07E4C7339D}"/>
              </a:ext>
            </a:extLst>
          </p:cNvPr>
          <p:cNvSpPr txBox="1"/>
          <p:nvPr/>
        </p:nvSpPr>
        <p:spPr>
          <a:xfrm>
            <a:off x="4673987" y="3740727"/>
            <a:ext cx="989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chemeClr val="tx2"/>
                </a:solidFill>
              </a:rPr>
              <a:t>January- Feb 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6611B1-1BAB-4138-AF61-A2BB555DF071}"/>
              </a:ext>
            </a:extLst>
          </p:cNvPr>
          <p:cNvSpPr txBox="1"/>
          <p:nvPr/>
        </p:nvSpPr>
        <p:spPr>
          <a:xfrm>
            <a:off x="5741392" y="3725872"/>
            <a:ext cx="1393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chemeClr val="tx2"/>
                </a:solidFill>
              </a:rPr>
              <a:t>February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5A46A0-E43D-4E02-960D-57A62BDAC336}"/>
              </a:ext>
            </a:extLst>
          </p:cNvPr>
          <p:cNvSpPr txBox="1"/>
          <p:nvPr/>
        </p:nvSpPr>
        <p:spPr>
          <a:xfrm>
            <a:off x="7135314" y="3740727"/>
            <a:ext cx="1393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chemeClr val="tx2"/>
                </a:solidFill>
              </a:rPr>
              <a:t>April 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6EC185-0873-4C23-B958-6211524B2A3E}"/>
              </a:ext>
            </a:extLst>
          </p:cNvPr>
          <p:cNvSpPr txBox="1"/>
          <p:nvPr/>
        </p:nvSpPr>
        <p:spPr>
          <a:xfrm>
            <a:off x="8420873" y="3721782"/>
            <a:ext cx="1393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chemeClr val="tx2"/>
                </a:solidFill>
              </a:rPr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4424044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DE8F-8411-4DCE-AD9F-ADE54FC87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Calculator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B4A6A-6808-48B2-B048-04AFCBE16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2FC1-F83D-4223-BCC6-34681F2504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517D-A940-436B-8605-A8F4EA72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 Security Marking  |   Presentation Title  |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5C454D-9A8B-40E8-9FD2-5AA0D2AEC32D}"/>
              </a:ext>
            </a:extLst>
          </p:cNvPr>
          <p:cNvGrpSpPr/>
          <p:nvPr/>
        </p:nvGrpSpPr>
        <p:grpSpPr>
          <a:xfrm>
            <a:off x="1201250" y="1455737"/>
            <a:ext cx="9541849" cy="3946525"/>
            <a:chOff x="1201250" y="1455737"/>
            <a:chExt cx="9541849" cy="39465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715F01-5AC7-4C6D-807A-18993AC89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1250" y="1455737"/>
              <a:ext cx="9541849" cy="3946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2FD39-B040-48DE-BC3B-8FB54728EDE5}"/>
                </a:ext>
              </a:extLst>
            </p:cNvPr>
            <p:cNvSpPr/>
            <p:nvPr/>
          </p:nvSpPr>
          <p:spPr bwMode="auto">
            <a:xfrm>
              <a:off x="7553325" y="3905250"/>
              <a:ext cx="809625" cy="2190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Geneva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7840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8EB1-D862-4D61-8071-9AA8893AE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Using SDES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56911-A782-485B-8DCA-9E919124E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Secure Data Exchange Service</a:t>
            </a:r>
          </a:p>
        </p:txBody>
      </p:sp>
    </p:spTree>
    <p:extLst>
      <p:ext uri="{BB962C8B-B14F-4D97-AF65-F5344CB8AC3E}">
        <p14:creationId xmlns:p14="http://schemas.microsoft.com/office/powerpoint/2010/main" val="291448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C797-40CE-47D4-B358-DAABB83F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11BF9-23A6-481F-8128-71C4A57DC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You will be invited to register for SDES with an email from HMRC</a:t>
            </a:r>
          </a:p>
          <a:p>
            <a:r>
              <a:rPr lang="en-GB"/>
              <a:t>This will contain instructions for registering and a registration code</a:t>
            </a:r>
          </a:p>
          <a:p>
            <a:r>
              <a:rPr lang="en-GB"/>
              <a:t>You will need to enter the code to register and you will be asked for some details</a:t>
            </a:r>
          </a:p>
          <a:p>
            <a:r>
              <a:rPr lang="en-GB"/>
              <a:t>Once your email has been verified, you will receive a SDES Registration Number (SRN). This is an unique number used to identify your organisation if you need assistance with SDES. We will email this to you. Please keep it safe.</a:t>
            </a:r>
          </a:p>
          <a:p>
            <a:r>
              <a:rPr lang="en-GB"/>
              <a:t>You will then need to sign in with a Government Gateway (Business Tax Account) login or sign up for a new account. </a:t>
            </a:r>
          </a:p>
        </p:txBody>
      </p:sp>
    </p:spTree>
    <p:extLst>
      <p:ext uri="{BB962C8B-B14F-4D97-AF65-F5344CB8AC3E}">
        <p14:creationId xmlns:p14="http://schemas.microsoft.com/office/powerpoint/2010/main" val="103816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E60F0F-CEFE-45A7-90BA-AAC96DAB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1" y="1080760"/>
            <a:ext cx="10050278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5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01FC24-7884-460E-A4C3-CD8CF3F1B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19" y="1166497"/>
            <a:ext cx="10297962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22576"/>
      </p:ext>
    </p:extLst>
  </p:cSld>
  <p:clrMapOvr>
    <a:masterClrMapping/>
  </p:clrMapOvr>
</p:sld>
</file>

<file path=ppt/theme/theme1.xml><?xml version="1.0" encoding="utf-8"?>
<a:theme xmlns:a="http://schemas.openxmlformats.org/drawingml/2006/main" name="HMRC_standard_2015">
  <a:themeElements>
    <a:clrScheme name="HMRC_2015">
      <a:dk1>
        <a:srgbClr val="3B3A3D"/>
      </a:dk1>
      <a:lt1>
        <a:srgbClr val="FFFFFF"/>
      </a:lt1>
      <a:dk2>
        <a:srgbClr val="008D8E"/>
      </a:dk2>
      <a:lt2>
        <a:srgbClr val="576B00"/>
      </a:lt2>
      <a:accent1>
        <a:srgbClr val="9E3039"/>
      </a:accent1>
      <a:accent2>
        <a:srgbClr val="641F45"/>
      </a:accent2>
      <a:accent3>
        <a:srgbClr val="614D7D"/>
      </a:accent3>
      <a:accent4>
        <a:srgbClr val="002F5F"/>
      </a:accent4>
      <a:accent5>
        <a:srgbClr val="BBBE0A"/>
      </a:accent5>
      <a:accent6>
        <a:srgbClr val="009DDB"/>
      </a:accent6>
      <a:hlink>
        <a:srgbClr val="D30B54"/>
      </a:hlink>
      <a:folHlink>
        <a:srgbClr val="EF7D00"/>
      </a:folHlink>
    </a:clrScheme>
    <a:fontScheme name="HMRC_NL_Standard">
      <a:majorFont>
        <a:latin typeface="Arial"/>
        <a:ea typeface="Geneva"/>
        <a:cs typeface="Arial"/>
      </a:majorFont>
      <a:minorFont>
        <a:latin typeface="Arial"/>
        <a:ea typeface="Geneva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Genev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Geneva" charset="0"/>
            <a:cs typeface="Arial" charset="0"/>
          </a:defRPr>
        </a:defPPr>
      </a:lstStyle>
    </a:lnDef>
  </a:objectDefaults>
  <a:extraClrSchemeLst/>
  <a:custClrLst>
    <a:custClr name="HMRC Green">
      <a:srgbClr val="008D8E"/>
    </a:custClr>
    <a:custClr name="HMRC Lt Green">
      <a:srgbClr val="576B00"/>
    </a:custClr>
    <a:custClr name="HMRC Yellow">
      <a:srgbClr val="C8B51B"/>
    </a:custClr>
    <a:custClr name="HMRC Red">
      <a:srgbClr val="B7000D"/>
    </a:custClr>
    <a:custClr name="HMRC Orange">
      <a:srgbClr val="ED7C59"/>
    </a:custClr>
    <a:custClr name="HMRC Lt Yellow">
      <a:srgbClr val="F3CB84"/>
    </a:custClr>
    <a:custClr name="HMRC Brown">
      <a:srgbClr val="AE5000"/>
    </a:custClr>
    <a:custClr name="HMRC Maroon">
      <a:srgbClr val="7A0043"/>
    </a:custClr>
    <a:custClr name="HMRC Purple">
      <a:srgbClr val="594884"/>
    </a:custClr>
    <a:custClr name="HMRC Dk Blue">
      <a:srgbClr val="002D62"/>
    </a:custClr>
  </a:custClrLst>
  <a:extLst>
    <a:ext uri="{05A4C25C-085E-4340-85A3-A5531E510DB2}">
      <thm15:themeFamily xmlns:thm15="http://schemas.microsoft.com/office/thememl/2012/main" name="HMRC Template Standard v2.potx" id="{15146238-754F-4D14-B2C0-6EF7DC775218}" vid="{4C81F139-12A2-49F1-80E4-CBBE1F350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95cfa8-f2be-49ad-a90f-50405c090c36" xsi:nil="true"/>
    <_Flow_SignoffStatus xmlns="20ce4ac1-957a-4e08-b40f-8a24a66817bd" xsi:nil="true"/>
    <lcf76f155ced4ddcb4097134ff3c332f xmlns="20ce4ac1-957a-4e08-b40f-8a24a66817bd">
      <Terms xmlns="http://schemas.microsoft.com/office/infopath/2007/PartnerControls"/>
    </lcf76f155ced4ddcb4097134ff3c332f>
    <SharedWithUsers xmlns="3395cfa8-f2be-49ad-a90f-50405c090c36">
      <UserInfo>
        <DisplayName>Paul, Daniela (CS&amp;TD Individuals Policy, Cross Cutting)</DisplayName>
        <AccountId>27</AccountId>
        <AccountType/>
      </UserInfo>
      <UserInfo>
        <DisplayName>Price, Jason (CS&amp;TD Individuals Policy, Pensions)</DisplayName>
        <AccountId>29</AccountId>
        <AccountType/>
      </UserInfo>
      <UserInfo>
        <DisplayName>Annan, Astra (HMRC Transformation)</DisplayName>
        <AccountId>383</AccountId>
        <AccountType/>
      </UserInfo>
      <UserInfo>
        <DisplayName>Tang, Jenny (HMRC Transformation)</DisplayName>
        <AccountId>500</AccountId>
        <AccountType/>
      </UserInfo>
      <UserInfo>
        <DisplayName>Friis, Luke (HMRC Transformation)</DisplayName>
        <AccountId>501</AccountId>
        <AccountType/>
      </UserInfo>
      <UserInfo>
        <DisplayName>Cartwright-Shodimu, Katie (HMRC Transformation)</DisplayName>
        <AccountId>333</AccountId>
        <AccountType/>
      </UserInfo>
      <UserInfo>
        <DisplayName>Edwards, Poppy (CS&amp;TD Individuals Policy, Cross Cutting)</DisplayName>
        <AccountId>98</AccountId>
        <AccountType/>
      </UserInfo>
      <UserInfo>
        <DisplayName>Keast, Alex (CS&amp;TD Individuals Policy, Cross Cutting)</DisplayName>
        <AccountId>342</AccountId>
        <AccountType/>
      </UserInfo>
      <UserInfo>
        <DisplayName>Randhawa, Harjinder (HMRC Transformation)</DisplayName>
        <AccountId>162</AccountId>
        <AccountType/>
      </UserInfo>
      <UserInfo>
        <DisplayName>Bolton, Matthew (CS&amp;TD Individuals Policy)</DisplayName>
        <AccountId>717</AccountId>
        <AccountType/>
      </UserInfo>
      <UserInfo>
        <DisplayName>Kauser, Nazia (HMRC Transformation)</DisplayName>
        <AccountId>702</AccountId>
        <AccountType/>
      </UserInfo>
      <UserInfo>
        <DisplayName>Ash, Thomas (HMRC Transformation)</DisplayName>
        <AccountId>251</AccountId>
        <AccountType/>
      </UserInfo>
      <UserInfo>
        <DisplayName>Gent, Ashleigh (HMRC Transformation)</DisplayName>
        <AccountId>729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2C9FB6306E8C4FB125DC44D25079F3" ma:contentTypeVersion="17" ma:contentTypeDescription="Create a new document." ma:contentTypeScope="" ma:versionID="4d24ab97acdbf9e2344e811fad061117">
  <xsd:schema xmlns:xsd="http://www.w3.org/2001/XMLSchema" xmlns:xs="http://www.w3.org/2001/XMLSchema" xmlns:p="http://schemas.microsoft.com/office/2006/metadata/properties" xmlns:ns2="20ce4ac1-957a-4e08-b40f-8a24a66817bd" xmlns:ns3="3395cfa8-f2be-49ad-a90f-50405c090c36" targetNamespace="http://schemas.microsoft.com/office/2006/metadata/properties" ma:root="true" ma:fieldsID="4bc339c47e6d12971ef2f55cc71f7f2e" ns2:_="" ns3:_="">
    <xsd:import namespace="20ce4ac1-957a-4e08-b40f-8a24a66817bd"/>
    <xsd:import namespace="3395cfa8-f2be-49ad-a90f-50405c090c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e4ac1-957a-4e08-b40f-8a24a6681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3ebb39f-d69b-4575-80f5-9912993956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5cfa8-f2be-49ad-a90f-50405c090c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345f57-ae36-4058-a809-f65cb746ed02}" ma:internalName="TaxCatchAll" ma:showField="CatchAllData" ma:web="3395cfa8-f2be-49ad-a90f-50405c090c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009A39-9689-4726-9D73-36AFDC76962F}">
  <ds:schemaRefs>
    <ds:schemaRef ds:uri="20ce4ac1-957a-4e08-b40f-8a24a66817bd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395cfa8-f2be-49ad-a90f-50405c090c3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E79DF4-D3AA-4C1C-A35E-198BBFDF7648}">
  <ds:schemaRefs>
    <ds:schemaRef ds:uri="20ce4ac1-957a-4e08-b40f-8a24a66817bd"/>
    <ds:schemaRef ds:uri="3395cfa8-f2be-49ad-a90f-50405c090c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D24AF44-0DDB-4DCE-8ECC-7D9DBE5082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756</Words>
  <Application>Microsoft Office PowerPoint</Application>
  <PresentationFormat>Widescreen</PresentationFormat>
  <Paragraphs>127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HMRC_standard_2015</vt:lpstr>
      <vt:lpstr>Office Theme</vt:lpstr>
      <vt:lpstr>Scheme Consultations</vt:lpstr>
      <vt:lpstr>Purpose</vt:lpstr>
      <vt:lpstr>Delivery overview</vt:lpstr>
      <vt:lpstr>Delivery overview - timeline</vt:lpstr>
      <vt:lpstr>Calculator Process</vt:lpstr>
      <vt:lpstr>Using SDES</vt:lpstr>
      <vt:lpstr>Registration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Uploading Files</vt:lpstr>
      <vt:lpstr>PowerPoint Presentation</vt:lpstr>
      <vt:lpstr>PowerPoint Presentation</vt:lpstr>
      <vt:lpstr>Downloading Files</vt:lpstr>
      <vt:lpstr>PowerPoint Presentation</vt:lpstr>
      <vt:lpstr>PowerPoint Presentation</vt:lpstr>
      <vt:lpstr>Other Features</vt:lpstr>
      <vt:lpstr>Compensation Response – Reason Codes</vt:lpstr>
      <vt:lpstr>Compensation Response</vt:lpstr>
      <vt:lpstr>Compensation – Member Declaration</vt:lpstr>
      <vt:lpstr>Memorandum of Understanding (MoU)</vt:lpstr>
      <vt:lpstr>Guidance and Comms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4- Data Analysis Agenda</dc:title>
  <dc:creator>Friis, Luke (HMRC Transformation)</dc:creator>
  <cp:lastModifiedBy>Friis, Luke (HMRC Transformation)</cp:lastModifiedBy>
  <cp:revision>3</cp:revision>
  <dcterms:created xsi:type="dcterms:W3CDTF">2022-08-23T13:05:57Z</dcterms:created>
  <dcterms:modified xsi:type="dcterms:W3CDTF">2023-02-17T12:43:10Z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0x0101009E2C9FB6306E8C4FB125DC44D25079F3</vt:lpwstr>
  </property>
  <property fmtid="{D5CDD505-2E9C-101B-9397-08002B2CF9AE}" pid="3" name="MSIP_Label_deb708fb-7a18-4302-8350-a087814175cb_Enabled">
    <vt:lpwstr>true</vt:lpwstr>
  </property>
  <property fmtid="{D5CDD505-2E9C-101B-9397-08002B2CF9AE}" pid="4" name="MSIP_Label_deb708fb-7a18-4302-8350-a087814175cb_SetDate">
    <vt:lpwstr>2022-10-17T16:54:12Z</vt:lpwstr>
  </property>
  <property fmtid="{D5CDD505-2E9C-101B-9397-08002B2CF9AE}" pid="5" name="MSIP_Label_deb708fb-7a18-4302-8350-a087814175cb_Method">
    <vt:lpwstr>Privileged</vt:lpwstr>
  </property>
  <property fmtid="{D5CDD505-2E9C-101B-9397-08002B2CF9AE}" pid="6" name="MSIP_Label_deb708fb-7a18-4302-8350-a087814175cb_Name">
    <vt:lpwstr>External Collaboration</vt:lpwstr>
  </property>
  <property fmtid="{D5CDD505-2E9C-101B-9397-08002B2CF9AE}" pid="7" name="MSIP_Label_deb708fb-7a18-4302-8350-a087814175cb_SiteId">
    <vt:lpwstr>ac52f73c-fd1a-4a9a-8e7a-4a248f3139e1</vt:lpwstr>
  </property>
  <property fmtid="{D5CDD505-2E9C-101B-9397-08002B2CF9AE}" pid="8" name="MSIP_Label_deb708fb-7a18-4302-8350-a087814175cb_ActionId">
    <vt:lpwstr>189963d4-2afa-48a3-8c00-60c32ea2dda1</vt:lpwstr>
  </property>
  <property fmtid="{D5CDD505-2E9C-101B-9397-08002B2CF9AE}" pid="9" name="MSIP_Label_deb708fb-7a18-4302-8350-a087814175cb_ContentBits">
    <vt:lpwstr>2</vt:lpwstr>
  </property>
  <property fmtid="{D5CDD505-2E9C-101B-9397-08002B2CF9AE}" pid="10" name="MediaServiceImageTags">
    <vt:lpwstr/>
  </property>
</Properties>
</file>